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1" r:id="rId4"/>
    <p:sldId id="262" r:id="rId5"/>
    <p:sldId id="258" r:id="rId6"/>
    <p:sldId id="259" r:id="rId7"/>
    <p:sldId id="263" r:id="rId8"/>
    <p:sldId id="266" r:id="rId9"/>
    <p:sldId id="267" r:id="rId10"/>
    <p:sldId id="269" r:id="rId11"/>
    <p:sldId id="270" r:id="rId12"/>
    <p:sldId id="271" r:id="rId13"/>
    <p:sldId id="272" r:id="rId14"/>
  </p:sldIdLst>
  <p:sldSz cx="12192000" cy="6858000"/>
  <p:notesSz cx="6858000" cy="9144000"/>
  <p:defaultTextStyle>
    <a:defPPr>
      <a:defRPr lang="en-US"/>
    </a:defPPr>
    <a:lvl1pPr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1pPr>
    <a:lvl2pPr marL="457200"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2pPr>
    <a:lvl3pPr marL="914400"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3pPr>
    <a:lvl4pPr marL="1371600"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4pPr>
    <a:lvl5pPr marL="1828800"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A9A9A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000" autoAdjust="0"/>
    <p:restoredTop sz="94660"/>
  </p:normalViewPr>
  <p:slideViewPr>
    <p:cSldViewPr snapToGrid="0">
      <p:cViewPr varScale="1">
        <p:scale>
          <a:sx n="88" d="100"/>
          <a:sy n="88" d="100"/>
        </p:scale>
        <p:origin x="-128" y="-41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0" name="Rectangle 9"/>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1" name="Date Placeholder 3"/>
          <p:cNvSpPr>
            <a:spLocks noGrp="1"/>
          </p:cNvSpPr>
          <p:nvPr>
            <p:ph type="dt" sz="half" idx="10"/>
          </p:nvPr>
        </p:nvSpPr>
        <p:spPr>
          <a:xfrm rot="5400000">
            <a:off x="10158413" y="1792288"/>
            <a:ext cx="990600" cy="304800"/>
          </a:xfrm>
        </p:spPr>
        <p:txBody>
          <a:bodyPr/>
          <a:lstStyle>
            <a:lvl1pPr algn="l">
              <a:defRPr b="0">
                <a:solidFill>
                  <a:schemeClr val="bg1"/>
                </a:solidFill>
              </a:defRPr>
            </a:lvl1pPr>
          </a:lstStyle>
          <a:p>
            <a:pPr>
              <a:defRPr/>
            </a:pPr>
            <a:fld id="{92E4B7C3-F5A2-4CAE-8003-8DB818344AE8}" type="datetimeFigureOut">
              <a:rPr lang="en-US"/>
              <a:pPr>
                <a:defRPr/>
              </a:pPr>
              <a:t>7/9/14</a:t>
            </a:fld>
            <a:endParaRPr lang="en-US"/>
          </a:p>
        </p:txBody>
      </p:sp>
      <p:sp>
        <p:nvSpPr>
          <p:cNvPr id="12" name="Footer Placeholder 4"/>
          <p:cNvSpPr>
            <a:spLocks noGrp="1"/>
          </p:cNvSpPr>
          <p:nvPr>
            <p:ph type="ftr" sz="quarter" idx="11"/>
          </p:nvPr>
        </p:nvSpPr>
        <p:spPr>
          <a:xfrm rot="5400000">
            <a:off x="8951913" y="3227388"/>
            <a:ext cx="3867150" cy="311150"/>
          </a:xfrm>
        </p:spPr>
        <p:txBody>
          <a:bodyPr/>
          <a:lstStyle>
            <a:lvl1pPr>
              <a:defRPr sz="1000" b="0">
                <a:solidFill>
                  <a:schemeClr val="bg1"/>
                </a:solidFill>
              </a:defRPr>
            </a:lvl1pPr>
          </a:lstStyle>
          <a:p>
            <a:pPr>
              <a:defRPr/>
            </a:pPr>
            <a:r>
              <a:rPr lang="en-US"/>
              <a:t>
              </a:t>
            </a:r>
          </a:p>
        </p:txBody>
      </p:sp>
      <p:sp>
        <p:nvSpPr>
          <p:cNvPr id="13" name="Slide Number Placeholder 5"/>
          <p:cNvSpPr>
            <a:spLocks noGrp="1"/>
          </p:cNvSpPr>
          <p:nvPr>
            <p:ph type="sldNum" sz="quarter" idx="12"/>
          </p:nvPr>
        </p:nvSpPr>
        <p:spPr>
          <a:xfrm>
            <a:off x="10350500" y="292100"/>
            <a:ext cx="838200" cy="768350"/>
          </a:xfrm>
        </p:spPr>
        <p:txBody>
          <a:bodyPr/>
          <a:lstStyle>
            <a:lvl1pPr>
              <a:defRPr sz="2800" b="0" i="0">
                <a:latin typeface="+mj-lt"/>
              </a:defRPr>
            </a:lvl1pPr>
          </a:lstStyle>
          <a:p>
            <a:pPr>
              <a:defRPr/>
            </a:pPr>
            <a:fld id="{F4D4DAF9-44EB-4B41-8CCC-E82984DB37A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anoramic 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1588" y="0"/>
            <a:ext cx="12193588" cy="6861175"/>
            <a:chOff x="-1588" y="0"/>
            <a:chExt cx="12193588" cy="6861555"/>
          </a:xfrm>
        </p:grpSpPr>
        <p:sp>
          <p:nvSpPr>
            <p:cNvPr id="6" name="Rectangle 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ChangeArrowheads="1"/>
            </p:cNvSpPr>
            <p:nvPr/>
          </p:nvSpPr>
          <p:spPr bwMode="gray">
            <a:xfrm rot="10371525">
              <a:off x="263525" y="4438896"/>
              <a:ext cx="3300413" cy="439762"/>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1" name="Freeform 5"/>
            <p:cNvSpPr>
              <a:spLocks noChangeArrowheads="1"/>
            </p:cNvSpPr>
            <p:nvPr/>
          </p:nvSpPr>
          <p:spPr bwMode="gray">
            <a:xfrm rot="10800000">
              <a:off x="458788" y="320693"/>
              <a:ext cx="11277600" cy="4534151"/>
            </a:xfrm>
            <a:custGeom>
              <a:avLst/>
              <a:gdLst>
                <a:gd name="T0" fmla="*/ 0 w 7104"/>
                <a:gd name="T1" fmla="*/ 0 h 2856"/>
                <a:gd name="T2" fmla="*/ 7104 w 7104"/>
                <a:gd name="T3" fmla="*/ 2856 h 2856"/>
              </a:gdLst>
              <a:ahLst/>
              <a:cxnLst/>
              <a:rect l="T0" t="T1" r="T2" b="T3"/>
              <a:pathLst>
                <a:path w="7104" h="2856">
                  <a:moveTo>
                    <a:pt x="0" y="0"/>
                  </a:moveTo>
                  <a:lnTo>
                    <a:pt x="0" y="2856"/>
                  </a:lnTo>
                  <a:lnTo>
                    <a:pt x="7104" y="2856"/>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3" name="Rectangle 12"/>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Date Placeholder 4"/>
          <p:cNvSpPr>
            <a:spLocks noGrp="1"/>
          </p:cNvSpPr>
          <p:nvPr>
            <p:ph type="dt" sz="half" idx="10"/>
          </p:nvPr>
        </p:nvSpPr>
        <p:spPr/>
        <p:txBody>
          <a:bodyPr/>
          <a:lstStyle>
            <a:lvl1pPr>
              <a:defRPr/>
            </a:lvl1pPr>
          </a:lstStyle>
          <a:p>
            <a:pPr>
              <a:defRPr/>
            </a:pPr>
            <a:fld id="{984C5B47-6728-4635-A1CF-3AB8BD918153}" type="datetimeFigureOut">
              <a:rPr lang="en-US"/>
              <a:pPr>
                <a:defRPr/>
              </a:pPr>
              <a:t>7/9/14</a:t>
            </a:fld>
            <a:endParaRPr lang="en-US"/>
          </a:p>
        </p:txBody>
      </p:sp>
      <p:sp>
        <p:nvSpPr>
          <p:cNvPr id="15" name="Footer Placeholder 5"/>
          <p:cNvSpPr>
            <a:spLocks noGrp="1"/>
          </p:cNvSpPr>
          <p:nvPr>
            <p:ph type="ftr" sz="quarter" idx="11"/>
          </p:nvPr>
        </p:nvSpPr>
        <p:spPr/>
        <p:txBody>
          <a:bodyPr/>
          <a:lstStyle>
            <a:lvl1pPr>
              <a:defRPr/>
            </a:lvl1pPr>
          </a:lstStyle>
          <a:p>
            <a:pPr>
              <a:defRPr/>
            </a:pPr>
            <a:r>
              <a:rPr lang="en-US"/>
              <a:t>
              </a:t>
            </a:r>
          </a:p>
        </p:txBody>
      </p:sp>
      <p:sp>
        <p:nvSpPr>
          <p:cNvPr id="16" name="Slide Number Placeholder 6"/>
          <p:cNvSpPr>
            <a:spLocks noGrp="1"/>
          </p:cNvSpPr>
          <p:nvPr>
            <p:ph type="sldNum" sz="quarter" idx="12"/>
          </p:nvPr>
        </p:nvSpPr>
        <p:spPr/>
        <p:txBody>
          <a:bodyPr/>
          <a:lstStyle>
            <a:lvl1pPr>
              <a:defRPr/>
            </a:lvl1pPr>
          </a:lstStyle>
          <a:p>
            <a:pPr>
              <a:defRPr/>
            </a:pPr>
            <a:fld id="{AA43E3FC-886F-42ED-93CF-F1C8398CA35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and Caption">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ChangeArrowheads="1"/>
            </p:cNvSpPr>
            <p:nvPr/>
          </p:nvSpPr>
          <p:spPr bwMode="gray">
            <a:xfrm>
              <a:off x="455613" y="2802093"/>
              <a:ext cx="11277600" cy="3602236"/>
            </a:xfrm>
            <a:custGeom>
              <a:avLst/>
              <a:gdLst>
                <a:gd name="T0" fmla="*/ 0 w 10000"/>
                <a:gd name="T1" fmla="*/ 0 h 7946"/>
                <a:gd name="T2" fmla="*/ 10000 w 10000"/>
                <a:gd name="T3" fmla="*/ 7946 h 7946"/>
              </a:gdLst>
              <a:ahLst/>
              <a:cxnLst/>
              <a:rect l="T0" t="T1" r="T2" b="T3"/>
              <a:pathLst>
                <a:path w="10000" h="7946">
                  <a:moveTo>
                    <a:pt x="0" y="0"/>
                  </a:moveTo>
                  <a:lnTo>
                    <a:pt x="0" y="7945"/>
                  </a:lnTo>
                  <a:lnTo>
                    <a:pt x="10000" y="7946"/>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1" name="Freeform 5"/>
            <p:cNvSpPr>
              <a:spLocks noChangeArrowheads="1"/>
            </p:cNvSpPr>
            <p:nvPr/>
          </p:nvSpPr>
          <p:spPr bwMode="gray">
            <a:xfrm rot="-589932">
              <a:off x="8491538" y="2714775"/>
              <a:ext cx="3298825" cy="441349"/>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2"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3" name="Rectangle 12"/>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4" y="1060704"/>
            <a:ext cx="8833104" cy="1371600"/>
          </a:xfrm>
          <a:prstGeom prst="rect">
            <a:avLst/>
          </a:prstGeo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Date Placeholder 3"/>
          <p:cNvSpPr>
            <a:spLocks noGrp="1"/>
          </p:cNvSpPr>
          <p:nvPr>
            <p:ph type="dt" sz="half" idx="10"/>
          </p:nvPr>
        </p:nvSpPr>
        <p:spPr/>
        <p:txBody>
          <a:bodyPr/>
          <a:lstStyle>
            <a:lvl1pPr>
              <a:defRPr/>
            </a:lvl1pPr>
          </a:lstStyle>
          <a:p>
            <a:pPr>
              <a:defRPr/>
            </a:pPr>
            <a:fld id="{413E00E4-E61F-4F66-BA22-D8F71AB07CBF}" type="datetimeFigureOut">
              <a:rPr lang="en-US"/>
              <a:pPr>
                <a:defRPr/>
              </a:pPr>
              <a:t>7/9/14</a:t>
            </a:fld>
            <a:endParaRPr lang="en-US"/>
          </a:p>
        </p:txBody>
      </p:sp>
      <p:sp>
        <p:nvSpPr>
          <p:cNvPr id="15" name="Footer Placeholder 4"/>
          <p:cNvSpPr>
            <a:spLocks noGrp="1"/>
          </p:cNvSpPr>
          <p:nvPr>
            <p:ph type="ftr" sz="quarter" idx="11"/>
          </p:nvPr>
        </p:nvSpPr>
        <p:spPr/>
        <p:txBody>
          <a:bodyPr/>
          <a:lstStyle>
            <a:lvl1pPr>
              <a:defRPr/>
            </a:lvl1pPr>
          </a:lstStyle>
          <a:p>
            <a:pPr>
              <a:defRPr/>
            </a:pPr>
            <a:r>
              <a:rPr lang="en-US"/>
              <a:t>
              </a:t>
            </a:r>
          </a:p>
        </p:txBody>
      </p:sp>
      <p:sp>
        <p:nvSpPr>
          <p:cNvPr id="16" name="Slide Number Placeholder 5"/>
          <p:cNvSpPr>
            <a:spLocks noGrp="1"/>
          </p:cNvSpPr>
          <p:nvPr>
            <p:ph type="sldNum" sz="quarter" idx="12"/>
          </p:nvPr>
        </p:nvSpPr>
        <p:spPr/>
        <p:txBody>
          <a:bodyPr/>
          <a:lstStyle>
            <a:lvl1pPr>
              <a:defRPr/>
            </a:lvl1pPr>
          </a:lstStyle>
          <a:p>
            <a:pPr>
              <a:defRPr/>
            </a:pPr>
            <a:fld id="{02C3B403-FD95-4B88-AB67-28FAA4AAB743}"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Quot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1588" y="0"/>
            <a:ext cx="12193588" cy="6861175"/>
            <a:chOff x="-1588" y="0"/>
            <a:chExt cx="12193588" cy="6861555"/>
          </a:xfrm>
        </p:grpSpPr>
        <p:sp>
          <p:nvSpPr>
            <p:cNvPr id="6" name="Rectangle 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noChangeArrowheads="1"/>
            </p:cNvSpPr>
            <p:nvPr/>
          </p:nvSpPr>
          <p:spPr bwMode="gray">
            <a:xfrm rot="-589932">
              <a:off x="8491538" y="4184882"/>
              <a:ext cx="3298825" cy="441349"/>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3" name="Freeform 5"/>
            <p:cNvSpPr>
              <a:spLocks noChangeArrowheads="1"/>
            </p:cNvSpPr>
            <p:nvPr/>
          </p:nvSpPr>
          <p:spPr bwMode="gray">
            <a:xfrm>
              <a:off x="455613" y="4242035"/>
              <a:ext cx="11277600" cy="2336929"/>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4"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5" name="TextBox 14"/>
          <p:cNvSpPr txBox="1"/>
          <p:nvPr/>
        </p:nvSpPr>
        <p:spPr bwMode="gray">
          <a:xfrm>
            <a:off x="898525" y="596900"/>
            <a:ext cx="801688" cy="157003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cs typeface="Arial"/>
              </a:defRPr>
            </a:lvl1pPr>
          </a:lstStyle>
          <a:p>
            <a:pPr fontAlgn="auto">
              <a:spcBef>
                <a:spcPts val="0"/>
              </a:spcBef>
              <a:spcAft>
                <a:spcPts val="0"/>
              </a:spcAft>
              <a:defRPr/>
            </a:pPr>
            <a:r>
              <a:rPr lang="en-US" sz="9600" dirty="0">
                <a:solidFill>
                  <a:schemeClr val="tx2">
                    <a:lumMod val="40000"/>
                    <a:lumOff val="60000"/>
                  </a:schemeClr>
                </a:solidFill>
                <a:ea typeface="+mn-ea"/>
              </a:rPr>
              <a:t>“</a:t>
            </a:r>
          </a:p>
        </p:txBody>
      </p:sp>
      <p:sp>
        <p:nvSpPr>
          <p:cNvPr id="16" name="TextBox 15"/>
          <p:cNvSpPr txBox="1"/>
          <p:nvPr/>
        </p:nvSpPr>
        <p:spPr bwMode="gray">
          <a:xfrm>
            <a:off x="9715500" y="2628900"/>
            <a:ext cx="801688" cy="157003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cs typeface="Arial"/>
              </a:defRPr>
            </a:lvl1pPr>
          </a:lstStyle>
          <a:p>
            <a:pPr fontAlgn="auto">
              <a:spcBef>
                <a:spcPts val="0"/>
              </a:spcBef>
              <a:spcAft>
                <a:spcPts val="0"/>
              </a:spcAft>
              <a:defRPr/>
            </a:pPr>
            <a:r>
              <a:rPr lang="en-US" sz="9600" dirty="0">
                <a:solidFill>
                  <a:schemeClr val="tx2">
                    <a:lumMod val="40000"/>
                    <a:lumOff val="60000"/>
                  </a:schemeClr>
                </a:solidFill>
                <a:ea typeface="+mn-ea"/>
              </a:rPr>
              <a:t>”</a:t>
            </a:r>
          </a:p>
        </p:txBody>
      </p:sp>
      <p:sp>
        <p:nvSpPr>
          <p:cNvPr id="17" name="Rectangle 16"/>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574801" y="980517"/>
            <a:ext cx="8460983" cy="2698249"/>
          </a:xfrm>
          <a:prstGeom prst="rect">
            <a:avLst/>
          </a:prstGeom>
        </p:spPr>
        <p:txBody>
          <a:bodyPr/>
          <a:lstStyle>
            <a:lvl1pPr>
              <a:defRPr sz="4000"/>
            </a:lvl1pPr>
          </a:lstStyle>
          <a:p>
            <a:r>
              <a:rPr lang="en-US" smtClean="0"/>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rtlCol="0">
            <a:normAutofit/>
          </a:bodyPr>
          <a:lstStyle>
            <a:lvl1pPr>
              <a:buNone/>
              <a:defRPr lang="en-US" sz="1400" cap="small" dirty="0">
                <a:solidFill>
                  <a:schemeClr val="tx2">
                    <a:lumMod val="40000"/>
                    <a:lumOff val="60000"/>
                  </a:schemeClr>
                </a:solidFill>
                <a:latin typeface="+mn-lt"/>
              </a:defRPr>
            </a:lvl1pPr>
          </a:lstStyle>
          <a:p>
            <a:pPr lvl="0"/>
            <a:r>
              <a:rPr lang="en-US" smtClean="0"/>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8" name="Date Placeholder 3"/>
          <p:cNvSpPr>
            <a:spLocks noGrp="1"/>
          </p:cNvSpPr>
          <p:nvPr>
            <p:ph type="dt" sz="half" idx="15"/>
          </p:nvPr>
        </p:nvSpPr>
        <p:spPr/>
        <p:txBody>
          <a:bodyPr/>
          <a:lstStyle>
            <a:lvl1pPr>
              <a:defRPr/>
            </a:lvl1pPr>
          </a:lstStyle>
          <a:p>
            <a:pPr>
              <a:defRPr/>
            </a:pPr>
            <a:fld id="{24EED973-4AAC-4A40-AFDA-1A972A7AB21A}" type="datetimeFigureOut">
              <a:rPr lang="en-US"/>
              <a:pPr>
                <a:defRPr/>
              </a:pPr>
              <a:t>7/9/14</a:t>
            </a:fld>
            <a:endParaRPr lang="en-US"/>
          </a:p>
        </p:txBody>
      </p:sp>
      <p:sp>
        <p:nvSpPr>
          <p:cNvPr id="19" name="Footer Placeholder 4"/>
          <p:cNvSpPr>
            <a:spLocks noGrp="1"/>
          </p:cNvSpPr>
          <p:nvPr>
            <p:ph type="ftr" sz="quarter" idx="16"/>
          </p:nvPr>
        </p:nvSpPr>
        <p:spPr/>
        <p:txBody>
          <a:bodyPr/>
          <a:lstStyle>
            <a:lvl1pPr>
              <a:defRPr/>
            </a:lvl1pPr>
          </a:lstStyle>
          <a:p>
            <a:pPr>
              <a:defRPr/>
            </a:pPr>
            <a:r>
              <a:rPr lang="en-US"/>
              <a:t>
              </a:t>
            </a:r>
          </a:p>
        </p:txBody>
      </p:sp>
      <p:sp>
        <p:nvSpPr>
          <p:cNvPr id="20" name="Slide Number Placeholder 5"/>
          <p:cNvSpPr>
            <a:spLocks noGrp="1"/>
          </p:cNvSpPr>
          <p:nvPr>
            <p:ph type="sldNum" sz="quarter" idx="17"/>
          </p:nvPr>
        </p:nvSpPr>
        <p:spPr/>
        <p:txBody>
          <a:bodyPr/>
          <a:lstStyle>
            <a:lvl1pPr>
              <a:defRPr/>
            </a:lvl1pPr>
          </a:lstStyle>
          <a:p>
            <a:pPr>
              <a:defRPr/>
            </a:pPr>
            <a:fld id="{E82DD815-05DE-4DCC-A328-7D800D40ECCC}"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Name Card">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ChangeArrowheads="1"/>
            </p:cNvSpPr>
            <p:nvPr/>
          </p:nvSpPr>
          <p:spPr bwMode="gray">
            <a:xfrm rot="-589932">
              <a:off x="8491538" y="4192820"/>
              <a:ext cx="3298825" cy="441349"/>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0" name="Freeform 5"/>
            <p:cNvSpPr>
              <a:spLocks noChangeArrowheads="1"/>
            </p:cNvSpPr>
            <p:nvPr/>
          </p:nvSpPr>
          <p:spPr bwMode="gray">
            <a:xfrm>
              <a:off x="455613" y="4242035"/>
              <a:ext cx="11277600" cy="2336929"/>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1"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2" name="Rectangle 11"/>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Date Placeholder 3"/>
          <p:cNvSpPr>
            <a:spLocks noGrp="1"/>
          </p:cNvSpPr>
          <p:nvPr>
            <p:ph type="dt" sz="half" idx="10"/>
          </p:nvPr>
        </p:nvSpPr>
        <p:spPr/>
        <p:txBody>
          <a:bodyPr/>
          <a:lstStyle>
            <a:lvl1pPr>
              <a:defRPr/>
            </a:lvl1pPr>
          </a:lstStyle>
          <a:p>
            <a:pPr>
              <a:defRPr/>
            </a:pPr>
            <a:fld id="{CB75D0DD-8D16-4A2C-A96B-5EF4469E8D64}" type="datetimeFigureOut">
              <a:rPr lang="en-US"/>
              <a:pPr>
                <a:defRPr/>
              </a:pPr>
              <a:t>7/9/14</a:t>
            </a:fld>
            <a:endParaRPr lang="en-US"/>
          </a:p>
        </p:txBody>
      </p:sp>
      <p:sp>
        <p:nvSpPr>
          <p:cNvPr id="14" name="Footer Placeholder 4"/>
          <p:cNvSpPr>
            <a:spLocks noGrp="1"/>
          </p:cNvSpPr>
          <p:nvPr>
            <p:ph type="ftr" sz="quarter" idx="11"/>
          </p:nvPr>
        </p:nvSpPr>
        <p:spPr/>
        <p:txBody>
          <a:bodyPr/>
          <a:lstStyle>
            <a:lvl1pPr>
              <a:defRPr/>
            </a:lvl1pPr>
          </a:lstStyle>
          <a:p>
            <a:pPr>
              <a:defRPr/>
            </a:pPr>
            <a:r>
              <a:rPr lang="en-US"/>
              <a:t>
              </a:t>
            </a:r>
          </a:p>
        </p:txBody>
      </p:sp>
      <p:sp>
        <p:nvSpPr>
          <p:cNvPr id="15" name="Slide Number Placeholder 5"/>
          <p:cNvSpPr>
            <a:spLocks noGrp="1"/>
          </p:cNvSpPr>
          <p:nvPr>
            <p:ph type="sldNum" sz="quarter" idx="12"/>
          </p:nvPr>
        </p:nvSpPr>
        <p:spPr/>
        <p:txBody>
          <a:bodyPr/>
          <a:lstStyle>
            <a:lvl1pPr>
              <a:defRPr/>
            </a:lvl1pPr>
          </a:lstStyle>
          <a:p>
            <a:pPr>
              <a:defRPr/>
            </a:pPr>
            <a:fld id="{18C15FE0-FA5D-4A2C-BE7B-95CAFF6EA9C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lumn">
    <p:spTree>
      <p:nvGrpSpPr>
        <p:cNvPr id="1" name=""/>
        <p:cNvGrpSpPr/>
        <p:nvPr/>
      </p:nvGrpSpPr>
      <p:grpSpPr>
        <a:xfrm>
          <a:off x="0" y="0"/>
          <a:ext cx="0" cy="0"/>
          <a:chOff x="0" y="0"/>
          <a:chExt cx="0" cy="0"/>
        </a:xfrm>
      </p:grpSpPr>
      <p:cxnSp>
        <p:nvCxnSpPr>
          <p:cNvPr id="9" name="Straight Connector 8"/>
          <p:cNvCxnSpPr/>
          <p:nvPr/>
        </p:nvCxnSpPr>
        <p:spPr>
          <a:xfrm>
            <a:off x="4384675" y="2603500"/>
            <a:ext cx="33338" cy="3424238"/>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7775575" y="2603500"/>
            <a:ext cx="0" cy="3424238"/>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4" y="3179764"/>
            <a:ext cx="3129168" cy="284729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4"/>
            <a:ext cx="3145380" cy="284729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6700" y="3179764"/>
            <a:ext cx="3161029" cy="284729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6"/>
          <p:cNvSpPr>
            <a:spLocks noGrp="1"/>
          </p:cNvSpPr>
          <p:nvPr>
            <p:ph type="dt" sz="half" idx="18"/>
          </p:nvPr>
        </p:nvSpPr>
        <p:spPr/>
        <p:txBody>
          <a:bodyPr/>
          <a:lstStyle>
            <a:lvl1pPr>
              <a:defRPr/>
            </a:lvl1pPr>
          </a:lstStyle>
          <a:p>
            <a:pPr>
              <a:defRPr/>
            </a:pPr>
            <a:fld id="{540EDBAA-0233-4397-B3EA-218F82A030F1}" type="datetimeFigureOut">
              <a:rPr lang="en-US"/>
              <a:pPr>
                <a:defRPr/>
              </a:pPr>
              <a:t>7/9/14</a:t>
            </a:fld>
            <a:endParaRPr lang="en-US"/>
          </a:p>
        </p:txBody>
      </p:sp>
      <p:sp>
        <p:nvSpPr>
          <p:cNvPr id="12" name="Footer Placeholder 7"/>
          <p:cNvSpPr>
            <a:spLocks noGrp="1"/>
          </p:cNvSpPr>
          <p:nvPr>
            <p:ph type="ftr" sz="quarter" idx="19"/>
          </p:nvPr>
        </p:nvSpPr>
        <p:spPr/>
        <p:txBody>
          <a:bodyPr/>
          <a:lstStyle>
            <a:lvl1pPr>
              <a:defRPr/>
            </a:lvl1pPr>
          </a:lstStyle>
          <a:p>
            <a:pPr>
              <a:defRPr/>
            </a:pPr>
            <a:r>
              <a:rPr lang="en-US"/>
              <a:t>
              </a:t>
            </a:r>
          </a:p>
        </p:txBody>
      </p:sp>
      <p:sp>
        <p:nvSpPr>
          <p:cNvPr id="13" name="Slide Number Placeholder 8"/>
          <p:cNvSpPr>
            <a:spLocks noGrp="1"/>
          </p:cNvSpPr>
          <p:nvPr>
            <p:ph type="sldNum" sz="quarter" idx="20"/>
          </p:nvPr>
        </p:nvSpPr>
        <p:spPr/>
        <p:txBody>
          <a:bodyPr/>
          <a:lstStyle>
            <a:lvl1pPr>
              <a:defRPr/>
            </a:lvl1pPr>
          </a:lstStyle>
          <a:p>
            <a:pPr>
              <a:defRPr/>
            </a:pPr>
            <a:fld id="{55553028-FCA6-4887-B645-44DF11C9EA45}"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 Column">
    <p:spTree>
      <p:nvGrpSpPr>
        <p:cNvPr id="1" name=""/>
        <p:cNvGrpSpPr/>
        <p:nvPr/>
      </p:nvGrpSpPr>
      <p:grpSpPr>
        <a:xfrm>
          <a:off x="0" y="0"/>
          <a:ext cx="0" cy="0"/>
          <a:chOff x="0" y="0"/>
          <a:chExt cx="0" cy="0"/>
        </a:xfrm>
      </p:grpSpPr>
      <p:cxnSp>
        <p:nvCxnSpPr>
          <p:cNvPr id="12" name="Straight Connector 11"/>
          <p:cNvCxnSpPr/>
          <p:nvPr/>
        </p:nvCxnSpPr>
        <p:spPr>
          <a:xfrm>
            <a:off x="4384675" y="2603500"/>
            <a:ext cx="0" cy="3462338"/>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7807325" y="2603500"/>
            <a:ext cx="0" cy="3462338"/>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2" name="Text Placeholder 3"/>
          <p:cNvSpPr>
            <a:spLocks noGrp="1"/>
          </p:cNvSpPr>
          <p:nvPr>
            <p:ph type="body" sz="half" idx="18"/>
          </p:nvPr>
        </p:nvSpPr>
        <p:spPr>
          <a:xfrm>
            <a:off x="1154954" y="5109107"/>
            <a:ext cx="3050438" cy="91794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3" name="Text Placeholder 3"/>
          <p:cNvSpPr>
            <a:spLocks noGrp="1"/>
          </p:cNvSpPr>
          <p:nvPr>
            <p:ph type="body" sz="half" idx="19"/>
          </p:nvPr>
        </p:nvSpPr>
        <p:spPr>
          <a:xfrm>
            <a:off x="4568865" y="5109108"/>
            <a:ext cx="3050438" cy="91257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4" name="Text Placeholder 3"/>
          <p:cNvSpPr>
            <a:spLocks noGrp="1"/>
          </p:cNvSpPr>
          <p:nvPr>
            <p:ph type="body" sz="half" idx="20"/>
          </p:nvPr>
        </p:nvSpPr>
        <p:spPr>
          <a:xfrm>
            <a:off x="7983433" y="5109107"/>
            <a:ext cx="3050438" cy="917947"/>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6"/>
          <p:cNvSpPr>
            <a:spLocks noGrp="1"/>
          </p:cNvSpPr>
          <p:nvPr>
            <p:ph type="dt" sz="half" idx="23"/>
          </p:nvPr>
        </p:nvSpPr>
        <p:spPr/>
        <p:txBody>
          <a:bodyPr/>
          <a:lstStyle>
            <a:lvl1pPr>
              <a:defRPr/>
            </a:lvl1pPr>
          </a:lstStyle>
          <a:p>
            <a:pPr>
              <a:defRPr/>
            </a:pPr>
            <a:fld id="{083F867D-EB35-454A-B7B4-E97EC8AA9016}" type="datetimeFigureOut">
              <a:rPr lang="en-US"/>
              <a:pPr>
                <a:defRPr/>
              </a:pPr>
              <a:t>7/9/14</a:t>
            </a:fld>
            <a:endParaRPr lang="en-US"/>
          </a:p>
        </p:txBody>
      </p:sp>
      <p:sp>
        <p:nvSpPr>
          <p:cNvPr id="16" name="Footer Placeholder 7"/>
          <p:cNvSpPr>
            <a:spLocks noGrp="1"/>
          </p:cNvSpPr>
          <p:nvPr>
            <p:ph type="ftr" sz="quarter" idx="24"/>
          </p:nvPr>
        </p:nvSpPr>
        <p:spPr/>
        <p:txBody>
          <a:bodyPr/>
          <a:lstStyle>
            <a:lvl1pPr>
              <a:defRPr/>
            </a:lvl1pPr>
          </a:lstStyle>
          <a:p>
            <a:pPr>
              <a:defRPr/>
            </a:pPr>
            <a:r>
              <a:rPr lang="en-US"/>
              <a:t>
              </a:t>
            </a:r>
          </a:p>
        </p:txBody>
      </p:sp>
      <p:sp>
        <p:nvSpPr>
          <p:cNvPr id="17" name="Slide Number Placeholder 8"/>
          <p:cNvSpPr>
            <a:spLocks noGrp="1"/>
          </p:cNvSpPr>
          <p:nvPr>
            <p:ph type="sldNum" sz="quarter" idx="25"/>
          </p:nvPr>
        </p:nvSpPr>
        <p:spPr/>
        <p:txBody>
          <a:bodyPr/>
          <a:lstStyle>
            <a:lvl1pPr>
              <a:defRPr/>
            </a:lvl1pPr>
          </a:lstStyle>
          <a:p>
            <a:pPr>
              <a:defRPr/>
            </a:pPr>
            <a:fld id="{8561005F-C6A5-4F9C-9026-0ED01637298E}"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26284036-1EFF-44E9-9085-29926A0E5BE1}" type="datetimeFigureOut">
              <a:rPr lang="en-US"/>
              <a:pPr>
                <a:defRPr/>
              </a:pPr>
              <a:t>7/9/14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
              </a:t>
            </a:r>
          </a:p>
        </p:txBody>
      </p:sp>
      <p:sp>
        <p:nvSpPr>
          <p:cNvPr id="6" name="Slide Number Placeholder 5"/>
          <p:cNvSpPr>
            <a:spLocks noGrp="1"/>
          </p:cNvSpPr>
          <p:nvPr>
            <p:ph type="sldNum" sz="quarter" idx="12"/>
          </p:nvPr>
        </p:nvSpPr>
        <p:spPr/>
        <p:txBody>
          <a:bodyPr/>
          <a:lstStyle>
            <a:lvl1pPr>
              <a:defRPr/>
            </a:lvl1pPr>
          </a:lstStyle>
          <a:p>
            <a:pPr>
              <a:defRPr/>
            </a:pPr>
            <a:fld id="{53015EC9-3E58-4DBC-93E8-CECB2706B3F7}"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ChangeArrowheads="1"/>
            </p:cNvSpPr>
            <p:nvPr/>
          </p:nvSpPr>
          <p:spPr bwMode="gray">
            <a:xfrm rot="5101749">
              <a:off x="6294347" y="4577029"/>
              <a:ext cx="3299008" cy="441325"/>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0" name="Rectangle 9"/>
            <p:cNvSpPr/>
            <p:nvPr/>
          </p:nvSpPr>
          <p:spPr>
            <a:xfrm>
              <a:off x="414338" y="401660"/>
              <a:ext cx="6511925" cy="60534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noChangeArrowheads="1"/>
            </p:cNvSpPr>
            <p:nvPr/>
          </p:nvSpPr>
          <p:spPr bwMode="gray">
            <a:xfrm rot="5400000">
              <a:off x="4448801" y="2801334"/>
              <a:ext cx="6053472" cy="1254125"/>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3" name="Rectangle 12"/>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576756" y="1278466"/>
            <a:ext cx="1441567" cy="4748591"/>
          </a:xfrm>
          <a:prstGeom prst="rect">
            <a:avLst/>
          </a:prstGeo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3"/>
          <p:cNvSpPr>
            <a:spLocks noGrp="1"/>
          </p:cNvSpPr>
          <p:nvPr>
            <p:ph type="dt" sz="half" idx="10"/>
          </p:nvPr>
        </p:nvSpPr>
        <p:spPr/>
        <p:txBody>
          <a:bodyPr/>
          <a:lstStyle>
            <a:lvl1pPr>
              <a:defRPr/>
            </a:lvl1pPr>
          </a:lstStyle>
          <a:p>
            <a:pPr>
              <a:defRPr/>
            </a:pPr>
            <a:fld id="{92043C30-1E46-48A1-A516-2F475ADD06EC}" type="datetimeFigureOut">
              <a:rPr lang="en-US"/>
              <a:pPr>
                <a:defRPr/>
              </a:pPr>
              <a:t>7/9/14</a:t>
            </a:fld>
            <a:endParaRPr lang="en-US"/>
          </a:p>
        </p:txBody>
      </p:sp>
      <p:sp>
        <p:nvSpPr>
          <p:cNvPr id="15" name="Footer Placeholder 4"/>
          <p:cNvSpPr>
            <a:spLocks noGrp="1"/>
          </p:cNvSpPr>
          <p:nvPr>
            <p:ph type="ftr" sz="quarter" idx="11"/>
          </p:nvPr>
        </p:nvSpPr>
        <p:spPr/>
        <p:txBody>
          <a:bodyPr/>
          <a:lstStyle>
            <a:lvl1pPr>
              <a:defRPr/>
            </a:lvl1pPr>
          </a:lstStyle>
          <a:p>
            <a:pPr>
              <a:defRPr/>
            </a:pPr>
            <a:r>
              <a:rPr lang="en-US"/>
              <a:t>
              </a:t>
            </a:r>
          </a:p>
        </p:txBody>
      </p:sp>
      <p:sp>
        <p:nvSpPr>
          <p:cNvPr id="16" name="Slide Number Placeholder 5"/>
          <p:cNvSpPr>
            <a:spLocks noGrp="1"/>
          </p:cNvSpPr>
          <p:nvPr>
            <p:ph type="sldNum" sz="quarter" idx="12"/>
          </p:nvPr>
        </p:nvSpPr>
        <p:spPr/>
        <p:txBody>
          <a:bodyPr/>
          <a:lstStyle>
            <a:lvl1pPr>
              <a:defRPr/>
            </a:lvl1pPr>
          </a:lstStyle>
          <a:p>
            <a:pPr>
              <a:defRPr/>
            </a:pPr>
            <a:fld id="{D096C1CF-7E84-4070-98A6-08883BA1A4BD}"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1_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D38D78F-65DA-4B05-9C1E-AD660556290A}" type="datetimeFigureOut">
              <a:rPr lang="en-US"/>
              <a:pPr>
                <a:defRPr/>
              </a:pPr>
              <a:t>7/9/14</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
              </a:t>
            </a:r>
          </a:p>
        </p:txBody>
      </p:sp>
      <p:sp>
        <p:nvSpPr>
          <p:cNvPr id="4" name="Slide Number Placeholder 5"/>
          <p:cNvSpPr>
            <a:spLocks noGrp="1"/>
          </p:cNvSpPr>
          <p:nvPr>
            <p:ph type="sldNum" sz="quarter" idx="12"/>
          </p:nvPr>
        </p:nvSpPr>
        <p:spPr/>
        <p:txBody>
          <a:bodyPr/>
          <a:lstStyle>
            <a:lvl1pPr>
              <a:defRPr/>
            </a:lvl1pPr>
          </a:lstStyle>
          <a:p>
            <a:pPr>
              <a:defRPr/>
            </a:pPr>
            <a:fld id="{379C14BE-CE04-4B06-878D-5A3C6782632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3E5CB87A-8CEE-45AE-896F-65FCDDFE8D07}" type="datetimeFigureOut">
              <a:rPr lang="en-US"/>
              <a:pPr>
                <a:defRPr/>
              </a:pPr>
              <a:t>7/9/14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
              </a:t>
            </a:r>
          </a:p>
        </p:txBody>
      </p:sp>
      <p:sp>
        <p:nvSpPr>
          <p:cNvPr id="6" name="Slide Number Placeholder 5"/>
          <p:cNvSpPr>
            <a:spLocks noGrp="1"/>
          </p:cNvSpPr>
          <p:nvPr>
            <p:ph type="sldNum" sz="quarter" idx="12"/>
          </p:nvPr>
        </p:nvSpPr>
        <p:spPr/>
        <p:txBody>
          <a:bodyPr/>
          <a:lstStyle>
            <a:lvl1pPr>
              <a:defRPr/>
            </a:lvl1pPr>
          </a:lstStyle>
          <a:p>
            <a:pPr>
              <a:defRPr/>
            </a:pPr>
            <a:fld id="{E1627C3B-B15C-4B43-8BEE-136BED48767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1660"/>
              <a:ext cx="4478338" cy="60534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ChangeArrowheads="1"/>
            </p:cNvSpPr>
            <p:nvPr/>
          </p:nvSpPr>
          <p:spPr bwMode="gray">
            <a:xfrm rot="-5677511">
              <a:off x="4698909" y="1825738"/>
              <a:ext cx="3299008" cy="441325"/>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1" name="Freeform 5"/>
            <p:cNvSpPr>
              <a:spLocks noChangeArrowheads="1"/>
            </p:cNvSpPr>
            <p:nvPr/>
          </p:nvSpPr>
          <p:spPr bwMode="gray">
            <a:xfrm rot="-5400000">
              <a:off x="3786814" y="2801334"/>
              <a:ext cx="6053472" cy="1254125"/>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3" name="Rectangle 12"/>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6" y="2679192"/>
            <a:ext cx="4343400" cy="2286000"/>
          </a:xfrm>
          <a:prstGeom prst="rect">
            <a:avLst/>
          </a:prstGeom>
        </p:spPr>
        <p:txBody>
          <a:bodyP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Date Placeholder 3"/>
          <p:cNvSpPr>
            <a:spLocks noGrp="1"/>
          </p:cNvSpPr>
          <p:nvPr>
            <p:ph type="dt" sz="half" idx="10"/>
          </p:nvPr>
        </p:nvSpPr>
        <p:spPr/>
        <p:txBody>
          <a:bodyPr/>
          <a:lstStyle>
            <a:lvl1pPr>
              <a:defRPr/>
            </a:lvl1pPr>
          </a:lstStyle>
          <a:p>
            <a:pPr>
              <a:defRPr/>
            </a:pPr>
            <a:fld id="{122E40EC-CFAC-47FE-8DC4-A6930551D13E}" type="datetimeFigureOut">
              <a:rPr lang="en-US"/>
              <a:pPr>
                <a:defRPr/>
              </a:pPr>
              <a:t>7/9/14</a:t>
            </a:fld>
            <a:endParaRPr lang="en-US"/>
          </a:p>
        </p:txBody>
      </p:sp>
      <p:sp>
        <p:nvSpPr>
          <p:cNvPr id="15" name="Footer Placeholder 4"/>
          <p:cNvSpPr>
            <a:spLocks noGrp="1"/>
          </p:cNvSpPr>
          <p:nvPr>
            <p:ph type="ftr" sz="quarter" idx="11"/>
          </p:nvPr>
        </p:nvSpPr>
        <p:spPr/>
        <p:txBody>
          <a:bodyPr/>
          <a:lstStyle>
            <a:lvl1pPr>
              <a:defRPr sz="1000" b="1"/>
            </a:lvl1pPr>
          </a:lstStyle>
          <a:p>
            <a:pPr>
              <a:defRPr/>
            </a:pPr>
            <a:r>
              <a:rPr lang="en-US"/>
              <a:t>
              </a:t>
            </a:r>
          </a:p>
        </p:txBody>
      </p:sp>
      <p:sp>
        <p:nvSpPr>
          <p:cNvPr id="16" name="Slide Number Placeholder 5"/>
          <p:cNvSpPr>
            <a:spLocks noGrp="1"/>
          </p:cNvSpPr>
          <p:nvPr>
            <p:ph type="sldNum" sz="quarter" idx="12"/>
          </p:nvPr>
        </p:nvSpPr>
        <p:spPr/>
        <p:txBody>
          <a:bodyPr/>
          <a:lstStyle>
            <a:lvl1pPr>
              <a:defRPr/>
            </a:lvl1pPr>
          </a:lstStyle>
          <a:p>
            <a:pPr>
              <a:defRPr/>
            </a:pPr>
            <a:fld id="{B259F78E-3EC3-42C3-B967-3E7676DFC0AB}"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BE6A1EE8-C608-4CEF-B821-A58D9F278E61}" type="datetimeFigureOut">
              <a:rPr lang="en-US"/>
              <a:pPr>
                <a:defRPr/>
              </a:pPr>
              <a:t>7/9/14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
              </a:t>
            </a:r>
          </a:p>
        </p:txBody>
      </p:sp>
      <p:sp>
        <p:nvSpPr>
          <p:cNvPr id="7" name="Slide Number Placeholder 5"/>
          <p:cNvSpPr>
            <a:spLocks noGrp="1"/>
          </p:cNvSpPr>
          <p:nvPr>
            <p:ph type="sldNum" sz="quarter" idx="12"/>
          </p:nvPr>
        </p:nvSpPr>
        <p:spPr/>
        <p:txBody>
          <a:bodyPr/>
          <a:lstStyle>
            <a:lvl1pPr>
              <a:defRPr/>
            </a:lvl1pPr>
          </a:lstStyle>
          <a:p>
            <a:pPr>
              <a:defRPr/>
            </a:pPr>
            <a:fld id="{1DE118C9-49D2-4391-9F17-235CE54BF14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FB107C51-0F74-45B2-B288-A4D0B90390F4}" type="datetimeFigureOut">
              <a:rPr lang="en-US"/>
              <a:pPr>
                <a:defRPr/>
              </a:pPr>
              <a:t>7/9/14</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
              </a:t>
            </a:r>
          </a:p>
        </p:txBody>
      </p:sp>
      <p:sp>
        <p:nvSpPr>
          <p:cNvPr id="9" name="Slide Number Placeholder 5"/>
          <p:cNvSpPr>
            <a:spLocks noGrp="1"/>
          </p:cNvSpPr>
          <p:nvPr>
            <p:ph type="sldNum" sz="quarter" idx="12"/>
          </p:nvPr>
        </p:nvSpPr>
        <p:spPr/>
        <p:txBody>
          <a:bodyPr/>
          <a:lstStyle>
            <a:lvl1pPr>
              <a:defRPr/>
            </a:lvl1pPr>
          </a:lstStyle>
          <a:p>
            <a:pPr>
              <a:defRPr/>
            </a:pPr>
            <a:fld id="{22DD7A09-A3D8-4C5A-953D-F92005CE300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0699CDE1-E8C1-45C3-BDB5-8F6AC45997A2}" type="datetimeFigureOut">
              <a:rPr lang="en-US"/>
              <a:pPr>
                <a:defRPr/>
              </a:pPr>
              <a:t>7/9/14</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
              </a:t>
            </a:r>
          </a:p>
        </p:txBody>
      </p:sp>
      <p:sp>
        <p:nvSpPr>
          <p:cNvPr id="5" name="Slide Number Placeholder 5"/>
          <p:cNvSpPr>
            <a:spLocks noGrp="1"/>
          </p:cNvSpPr>
          <p:nvPr>
            <p:ph type="sldNum" sz="quarter" idx="12"/>
          </p:nvPr>
        </p:nvSpPr>
        <p:spPr/>
        <p:txBody>
          <a:bodyPr/>
          <a:lstStyle>
            <a:lvl1pPr>
              <a:defRPr/>
            </a:lvl1pPr>
          </a:lstStyle>
          <a:p>
            <a:pPr>
              <a:defRPr/>
            </a:pPr>
            <a:fld id="{3983467D-7CCB-4D81-8974-1F47E8610EF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Rectangle 1"/>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Date Placeholder 1"/>
          <p:cNvSpPr>
            <a:spLocks noGrp="1"/>
          </p:cNvSpPr>
          <p:nvPr>
            <p:ph type="dt" sz="half" idx="10"/>
          </p:nvPr>
        </p:nvSpPr>
        <p:spPr/>
        <p:txBody>
          <a:bodyPr/>
          <a:lstStyle>
            <a:lvl1pPr>
              <a:defRPr/>
            </a:lvl1pPr>
          </a:lstStyle>
          <a:p>
            <a:pPr>
              <a:defRPr/>
            </a:pPr>
            <a:fld id="{9AC8BD73-D08C-441F-B38D-6A1ED4035274}" type="datetimeFigureOut">
              <a:rPr lang="en-US"/>
              <a:pPr>
                <a:defRPr/>
              </a:pPr>
              <a:t>7/9/14</a:t>
            </a:fld>
            <a:endParaRPr lang="en-US"/>
          </a:p>
        </p:txBody>
      </p:sp>
      <p:sp>
        <p:nvSpPr>
          <p:cNvPr id="4" name="Footer Placeholder 2"/>
          <p:cNvSpPr>
            <a:spLocks noGrp="1"/>
          </p:cNvSpPr>
          <p:nvPr>
            <p:ph type="ftr" sz="quarter" idx="11"/>
          </p:nvPr>
        </p:nvSpPr>
        <p:spPr/>
        <p:txBody>
          <a:bodyPr/>
          <a:lstStyle>
            <a:lvl1pPr>
              <a:defRPr/>
            </a:lvl1pPr>
          </a:lstStyle>
          <a:p>
            <a:pPr>
              <a:defRPr/>
            </a:pPr>
            <a:r>
              <a:rPr lang="en-US"/>
              <a:t>
              </a:t>
            </a:r>
          </a:p>
        </p:txBody>
      </p:sp>
      <p:sp>
        <p:nvSpPr>
          <p:cNvPr id="5" name="Slide Number Placeholder 3"/>
          <p:cNvSpPr>
            <a:spLocks noGrp="1"/>
          </p:cNvSpPr>
          <p:nvPr>
            <p:ph type="sldNum" sz="quarter" idx="12"/>
          </p:nvPr>
        </p:nvSpPr>
        <p:spPr/>
        <p:txBody>
          <a:bodyPr/>
          <a:lstStyle>
            <a:lvl1pPr>
              <a:defRPr/>
            </a:lvl1pPr>
          </a:lstStyle>
          <a:p>
            <a:pPr>
              <a:defRPr/>
            </a:pPr>
            <a:fld id="{CB6528B1-DF2B-4C4C-B9A0-CD7995FAE98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1588" y="0"/>
            <a:ext cx="12193588" cy="6861175"/>
            <a:chOff x="-1588" y="0"/>
            <a:chExt cx="12193588" cy="6861555"/>
          </a:xfrm>
        </p:grpSpPr>
        <p:sp>
          <p:nvSpPr>
            <p:cNvPr id="6" name="Rectangle 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713413" y="401660"/>
              <a:ext cx="6054725" cy="60534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noChangeArrowheads="1"/>
            </p:cNvSpPr>
            <p:nvPr/>
          </p:nvSpPr>
          <p:spPr bwMode="gray">
            <a:xfrm rot="-5400000">
              <a:off x="2229476" y="2801334"/>
              <a:ext cx="6053472" cy="1254125"/>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ChangeArrowheads="1"/>
            </p:cNvSpPr>
            <p:nvPr/>
          </p:nvSpPr>
          <p:spPr bwMode="gray">
            <a:xfrm rot="-5677511">
              <a:off x="3140778" y="1826532"/>
              <a:ext cx="3299008" cy="439737"/>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3"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4" name="Rectangle 13"/>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p:txBody>
          <a:bodyPr/>
          <a:lstStyle>
            <a:lvl1pPr>
              <a:defRPr/>
            </a:lvl1pPr>
          </a:lstStyle>
          <a:p>
            <a:pPr>
              <a:defRPr/>
            </a:pPr>
            <a:fld id="{9462B803-65BF-4822-881B-69313AE56EE7}" type="datetimeFigureOut">
              <a:rPr lang="en-US"/>
              <a:pPr>
                <a:defRPr/>
              </a:pPr>
              <a:t>7/9/14</a:t>
            </a:fld>
            <a:endParaRPr lang="en-US"/>
          </a:p>
        </p:txBody>
      </p:sp>
      <p:sp>
        <p:nvSpPr>
          <p:cNvPr id="16" name="Footer Placeholder 5"/>
          <p:cNvSpPr>
            <a:spLocks noGrp="1"/>
          </p:cNvSpPr>
          <p:nvPr>
            <p:ph type="ftr" sz="quarter" idx="11"/>
          </p:nvPr>
        </p:nvSpPr>
        <p:spPr/>
        <p:txBody>
          <a:bodyPr/>
          <a:lstStyle>
            <a:lvl1pPr>
              <a:defRPr/>
            </a:lvl1pPr>
          </a:lstStyle>
          <a:p>
            <a:pPr>
              <a:defRPr/>
            </a:pPr>
            <a:r>
              <a:rPr lang="en-US"/>
              <a:t>
              </a:t>
            </a:r>
          </a:p>
        </p:txBody>
      </p:sp>
      <p:sp>
        <p:nvSpPr>
          <p:cNvPr id="17" name="Slide Number Placeholder 6"/>
          <p:cNvSpPr>
            <a:spLocks noGrp="1"/>
          </p:cNvSpPr>
          <p:nvPr>
            <p:ph type="sldNum" sz="quarter" idx="12"/>
          </p:nvPr>
        </p:nvSpPr>
        <p:spPr/>
        <p:txBody>
          <a:bodyPr/>
          <a:lstStyle>
            <a:lvl1pPr>
              <a:defRPr/>
            </a:lvl1pPr>
          </a:lstStyle>
          <a:p>
            <a:pPr>
              <a:defRPr/>
            </a:pPr>
            <a:fld id="{C485BFB8-BEB6-41AC-B07E-44181119C16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1588" y="0"/>
            <a:ext cx="12193588" cy="6861175"/>
            <a:chOff x="-1588" y="0"/>
            <a:chExt cx="12193588" cy="6861555"/>
          </a:xfrm>
        </p:grpSpPr>
        <p:sp>
          <p:nvSpPr>
            <p:cNvPr id="6" name="Rectangle 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6172200" y="401660"/>
              <a:ext cx="5595938" cy="60534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noChangeArrowheads="1"/>
            </p:cNvSpPr>
            <p:nvPr/>
          </p:nvSpPr>
          <p:spPr bwMode="gray">
            <a:xfrm rot="-5400000">
              <a:off x="3295482" y="2800541"/>
              <a:ext cx="6053472" cy="1255712"/>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ChangeArrowheads="1"/>
            </p:cNvSpPr>
            <p:nvPr/>
          </p:nvSpPr>
          <p:spPr bwMode="gray">
            <a:xfrm rot="-5677511">
              <a:off x="4203609" y="1825738"/>
              <a:ext cx="3299008" cy="441325"/>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3"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4" name="Rectangle 13"/>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p:txBody>
          <a:bodyPr/>
          <a:lstStyle>
            <a:lvl1pPr>
              <a:defRPr/>
            </a:lvl1pPr>
          </a:lstStyle>
          <a:p>
            <a:pPr>
              <a:defRPr/>
            </a:pPr>
            <a:fld id="{59CCDF76-C1EC-493B-ABC2-5A670759555A}" type="datetimeFigureOut">
              <a:rPr lang="en-US"/>
              <a:pPr>
                <a:defRPr/>
              </a:pPr>
              <a:t>7/9/14</a:t>
            </a:fld>
            <a:endParaRPr lang="en-US"/>
          </a:p>
        </p:txBody>
      </p:sp>
      <p:sp>
        <p:nvSpPr>
          <p:cNvPr id="16" name="Footer Placeholder 5"/>
          <p:cNvSpPr>
            <a:spLocks noGrp="1"/>
          </p:cNvSpPr>
          <p:nvPr>
            <p:ph type="ftr" sz="quarter" idx="11"/>
          </p:nvPr>
        </p:nvSpPr>
        <p:spPr/>
        <p:txBody>
          <a:bodyPr/>
          <a:lstStyle>
            <a:lvl1pPr>
              <a:defRPr/>
            </a:lvl1pPr>
          </a:lstStyle>
          <a:p>
            <a:pPr>
              <a:defRPr/>
            </a:pPr>
            <a:r>
              <a:rPr lang="en-US"/>
              <a:t>
              </a:t>
            </a:r>
          </a:p>
        </p:txBody>
      </p:sp>
      <p:sp>
        <p:nvSpPr>
          <p:cNvPr id="17" name="Slide Number Placeholder 6"/>
          <p:cNvSpPr>
            <a:spLocks noGrp="1"/>
          </p:cNvSpPr>
          <p:nvPr>
            <p:ph type="sldNum" sz="quarter" idx="12"/>
          </p:nvPr>
        </p:nvSpPr>
        <p:spPr/>
        <p:txBody>
          <a:bodyPr/>
          <a:lstStyle>
            <a:lvl1pPr>
              <a:defRPr/>
            </a:lvl1pPr>
          </a:lstStyle>
          <a:p>
            <a:pPr>
              <a:defRPr/>
            </a:pPr>
            <a:fld id="{34A8ABE0-393D-4E7D-ADC1-7D7CE7C4856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grpSp>
        <p:nvGrpSpPr>
          <p:cNvPr id="1026" name="Group 1"/>
          <p:cNvGrpSpPr>
            <a:grpSpLocks/>
          </p:cNvGrpSpPr>
          <p:nvPr/>
        </p:nvGrpSpPr>
        <p:grpSpPr bwMode="auto">
          <a:xfrm>
            <a:off x="-1588" y="0"/>
            <a:ext cx="12193588" cy="6861175"/>
            <a:chOff x="-1588" y="0"/>
            <a:chExt cx="12193588" cy="6861555"/>
          </a:xfrm>
        </p:grpSpPr>
        <p:sp>
          <p:nvSpPr>
            <p:cNvPr id="12" name="Rectangle 11"/>
            <p:cNvSpPr/>
            <p:nvPr/>
          </p:nvSpPr>
          <p:spPr>
            <a:xfrm>
              <a:off x="0" y="0"/>
              <a:ext cx="12192000" cy="6858000"/>
            </a:xfrm>
            <a:prstGeom prst="rect">
              <a:avLst/>
            </a:prstGeom>
            <a:blipFill>
              <a:blip r:embed="rId20">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45" name="Freeform 5"/>
            <p:cNvSpPr>
              <a:spLocks noChangeArrowheads="1"/>
            </p:cNvSpPr>
            <p:nvPr/>
          </p:nvSpPr>
          <p:spPr bwMode="gray">
            <a:xfrm rot="-589932">
              <a:off x="8491538" y="1797150"/>
              <a:ext cx="3298825" cy="441349"/>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046" name="Freeform 5"/>
            <p:cNvSpPr>
              <a:spLocks noChangeArrowheads="1"/>
            </p:cNvSpPr>
            <p:nvPr/>
          </p:nvSpPr>
          <p:spPr bwMode="gray">
            <a:xfrm>
              <a:off x="458788" y="1867003"/>
              <a:ext cx="11277600" cy="4532564"/>
            </a:xfrm>
            <a:custGeom>
              <a:avLst/>
              <a:gdLst>
                <a:gd name="T0" fmla="*/ 0 w 7104"/>
                <a:gd name="T1" fmla="*/ 0 h 2856"/>
                <a:gd name="T2" fmla="*/ 7104 w 7104"/>
                <a:gd name="T3" fmla="*/ 2856 h 2856"/>
              </a:gdLst>
              <a:ahLst/>
              <a:cxnLst/>
              <a:rect l="T0" t="T1" r="T2" b="T3"/>
              <a:pathLst>
                <a:path w="7104" h="2856">
                  <a:moveTo>
                    <a:pt x="0" y="0"/>
                  </a:moveTo>
                  <a:lnTo>
                    <a:pt x="0" y="2856"/>
                  </a:lnTo>
                  <a:lnTo>
                    <a:pt x="7104" y="2856"/>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047"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027" name="Title Placeholder 1"/>
          <p:cNvSpPr>
            <a:spLocks noGrp="1"/>
          </p:cNvSpPr>
          <p:nvPr>
            <p:ph type="title"/>
          </p:nvPr>
        </p:nvSpPr>
        <p:spPr bwMode="gray">
          <a:xfrm>
            <a:off x="1155700" y="973138"/>
            <a:ext cx="8761413" cy="708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1155700" y="2603500"/>
            <a:ext cx="8761413" cy="3416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652125" y="6391275"/>
            <a:ext cx="990600" cy="304800"/>
          </a:xfrm>
          <a:prstGeom prst="rect">
            <a:avLst/>
          </a:prstGeom>
        </p:spPr>
        <p:txBody>
          <a:bodyPr vert="horz" lIns="91440" tIns="45720" rIns="91440" bIns="45720" rtlCol="0" anchor="ctr" anchorCtr="0"/>
          <a:lstStyle>
            <a:lvl1pPr algn="r" fontAlgn="auto">
              <a:spcBef>
                <a:spcPts val="0"/>
              </a:spcBef>
              <a:spcAft>
                <a:spcPts val="0"/>
              </a:spcAft>
              <a:defRPr sz="1000" b="1" i="0">
                <a:solidFill>
                  <a:schemeClr val="accent1"/>
                </a:solidFill>
                <a:latin typeface="+mn-lt"/>
                <a:ea typeface="+mn-ea"/>
                <a:cs typeface="+mn-cs"/>
              </a:defRPr>
            </a:lvl1pPr>
          </a:lstStyle>
          <a:p>
            <a:pPr>
              <a:defRPr/>
            </a:pPr>
            <a:fld id="{F6623A09-5860-4D55-9924-79F9285F98FE}" type="datetimeFigureOut">
              <a:rPr lang="en-US"/>
              <a:pPr>
                <a:defRPr/>
              </a:pPr>
              <a:t>7/9/14</a:t>
            </a:fld>
            <a:endParaRPr lang="en-US"/>
          </a:p>
        </p:txBody>
      </p:sp>
      <p:sp>
        <p:nvSpPr>
          <p:cNvPr id="5" name="Footer Placeholder 4"/>
          <p:cNvSpPr>
            <a:spLocks noGrp="1"/>
          </p:cNvSpPr>
          <p:nvPr>
            <p:ph type="ftr" sz="quarter" idx="3"/>
          </p:nvPr>
        </p:nvSpPr>
        <p:spPr>
          <a:xfrm>
            <a:off x="557213" y="6391275"/>
            <a:ext cx="3868737" cy="311150"/>
          </a:xfrm>
          <a:prstGeom prst="rect">
            <a:avLst/>
          </a:prstGeom>
        </p:spPr>
        <p:txBody>
          <a:bodyPr vert="horz" lIns="91440" tIns="45720" rIns="91440" bIns="45720" rtlCol="0" anchor="ctr" anchorCtr="0"/>
          <a:lstStyle>
            <a:lvl1pPr algn="l" fontAlgn="auto">
              <a:spcBef>
                <a:spcPts val="0"/>
              </a:spcBef>
              <a:spcAft>
                <a:spcPts val="0"/>
              </a:spcAft>
              <a:defRPr sz="1000" b="1" i="0">
                <a:solidFill>
                  <a:schemeClr val="accent1"/>
                </a:solidFill>
                <a:latin typeface="+mn-lt"/>
                <a:ea typeface="+mn-ea"/>
                <a:cs typeface="+mn-cs"/>
              </a:defRPr>
            </a:lvl1pPr>
          </a:lstStyle>
          <a:p>
            <a:pPr>
              <a:defRPr/>
            </a:pPr>
            <a:r>
              <a:rPr lang="en-US"/>
              <a:t>
              </a:t>
            </a:r>
          </a:p>
        </p:txBody>
      </p:sp>
      <p:sp>
        <p:nvSpPr>
          <p:cNvPr id="29" name="Rectangle 28"/>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088" y="295275"/>
            <a:ext cx="838200" cy="768350"/>
          </a:xfrm>
          <a:prstGeom prst="rect">
            <a:avLst/>
          </a:prstGeom>
        </p:spPr>
        <p:txBody>
          <a:bodyPr vert="horz" lIns="91440" tIns="45720" rIns="91440" bIns="45720" rtlCol="0" anchor="b"/>
          <a:lstStyle>
            <a:lvl1pPr algn="ctr" fontAlgn="auto">
              <a:spcBef>
                <a:spcPts val="0"/>
              </a:spcBef>
              <a:spcAft>
                <a:spcPts val="0"/>
              </a:spcAft>
              <a:defRPr sz="2800" b="0" i="0">
                <a:solidFill>
                  <a:schemeClr val="bg1"/>
                </a:solidFill>
                <a:latin typeface="+mn-lt"/>
                <a:ea typeface="+mn-ea"/>
                <a:cs typeface="+mn-cs"/>
              </a:defRPr>
            </a:lvl1pPr>
          </a:lstStyle>
          <a:p>
            <a:pPr>
              <a:defRPr/>
            </a:pPr>
            <a:fld id="{E2217AAB-E8D4-451A-BFA0-FA36D5B9C9E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6" r:id="rId2"/>
    <p:sldLayoutId id="2147483668" r:id="rId3"/>
    <p:sldLayoutId id="2147483665" r:id="rId4"/>
    <p:sldLayoutId id="2147483664" r:id="rId5"/>
    <p:sldLayoutId id="2147483663"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62" r:id="rId16"/>
    <p:sldLayoutId id="2147483678" r:id="rId17"/>
    <p:sldLayoutId id="2147483661" r:id="rId18"/>
  </p:sldLayoutIdLst>
  <p:hf sldNum="0" hdr="0" ftr="0" dt="0"/>
  <p:txStyles>
    <p:titleStyle>
      <a:lvl1pPr algn="l" defTabSz="457200" rtl="0" eaLnBrk="0" fontAlgn="base" hangingPunct="0">
        <a:spcBef>
          <a:spcPct val="0"/>
        </a:spcBef>
        <a:spcAft>
          <a:spcPct val="0"/>
        </a:spcAft>
        <a:defRPr sz="3600" kern="1200">
          <a:solidFill>
            <a:schemeClr val="bg2"/>
          </a:solidFill>
          <a:latin typeface="+mj-lt"/>
          <a:ea typeface="ＭＳ Ｐゴシック" pitchFamily="-72" charset="-128"/>
          <a:cs typeface="ＭＳ Ｐゴシック" pitchFamily="-72" charset="-128"/>
        </a:defRPr>
      </a:lvl1pPr>
      <a:lvl2pPr algn="l" defTabSz="457200" rtl="0" eaLnBrk="0" fontAlgn="base" hangingPunct="0">
        <a:spcBef>
          <a:spcPct val="0"/>
        </a:spcBef>
        <a:spcAft>
          <a:spcPct val="0"/>
        </a:spcAft>
        <a:defRPr sz="3600">
          <a:solidFill>
            <a:schemeClr val="bg2"/>
          </a:solidFill>
          <a:latin typeface="Century Gothic" pitchFamily="-72" charset="0"/>
          <a:ea typeface="ＭＳ Ｐゴシック" pitchFamily="-72" charset="-128"/>
          <a:cs typeface="ＭＳ Ｐゴシック" pitchFamily="-72" charset="-128"/>
        </a:defRPr>
      </a:lvl2pPr>
      <a:lvl3pPr algn="l" defTabSz="457200" rtl="0" eaLnBrk="0" fontAlgn="base" hangingPunct="0">
        <a:spcBef>
          <a:spcPct val="0"/>
        </a:spcBef>
        <a:spcAft>
          <a:spcPct val="0"/>
        </a:spcAft>
        <a:defRPr sz="3600">
          <a:solidFill>
            <a:schemeClr val="bg2"/>
          </a:solidFill>
          <a:latin typeface="Century Gothic" pitchFamily="-72" charset="0"/>
          <a:ea typeface="ＭＳ Ｐゴシック" pitchFamily="-72" charset="-128"/>
          <a:cs typeface="ＭＳ Ｐゴシック" pitchFamily="-72" charset="-128"/>
        </a:defRPr>
      </a:lvl3pPr>
      <a:lvl4pPr algn="l" defTabSz="457200" rtl="0" eaLnBrk="0" fontAlgn="base" hangingPunct="0">
        <a:spcBef>
          <a:spcPct val="0"/>
        </a:spcBef>
        <a:spcAft>
          <a:spcPct val="0"/>
        </a:spcAft>
        <a:defRPr sz="3600">
          <a:solidFill>
            <a:schemeClr val="bg2"/>
          </a:solidFill>
          <a:latin typeface="Century Gothic" pitchFamily="-72" charset="0"/>
          <a:ea typeface="ＭＳ Ｐゴシック" pitchFamily="-72" charset="-128"/>
          <a:cs typeface="ＭＳ Ｐゴシック" pitchFamily="-72" charset="-128"/>
        </a:defRPr>
      </a:lvl4pPr>
      <a:lvl5pPr algn="l" defTabSz="457200" rtl="0" eaLnBrk="0" fontAlgn="base" hangingPunct="0">
        <a:spcBef>
          <a:spcPct val="0"/>
        </a:spcBef>
        <a:spcAft>
          <a:spcPct val="0"/>
        </a:spcAft>
        <a:defRPr sz="3600">
          <a:solidFill>
            <a:schemeClr val="bg2"/>
          </a:solidFill>
          <a:latin typeface="Century Gothic" pitchFamily="-72" charset="0"/>
          <a:ea typeface="ＭＳ Ｐゴシック" pitchFamily="-72" charset="-128"/>
          <a:cs typeface="ＭＳ Ｐゴシック" pitchFamily="-72" charset="-128"/>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SzPct val="80000"/>
        <a:buFont typeface="Wingdings 3" pitchFamily="-72" charset="2"/>
        <a:buChar char=""/>
        <a:defRPr kern="1200">
          <a:solidFill>
            <a:srgbClr val="404040"/>
          </a:solidFill>
          <a:latin typeface="+mn-lt"/>
          <a:ea typeface="ＭＳ Ｐゴシック" pitchFamily="-72" charset="-128"/>
          <a:cs typeface="ＭＳ Ｐゴシック" pitchFamily="-72" charset="-128"/>
        </a:defRPr>
      </a:lvl1pPr>
      <a:lvl2pPr marL="742950" indent="-285750" algn="l" defTabSz="457200" rtl="0" eaLnBrk="0" fontAlgn="base" hangingPunct="0">
        <a:spcBef>
          <a:spcPts val="1000"/>
        </a:spcBef>
        <a:spcAft>
          <a:spcPct val="0"/>
        </a:spcAft>
        <a:buClr>
          <a:schemeClr val="accent1"/>
        </a:buClr>
        <a:buSzPct val="80000"/>
        <a:buFont typeface="Wingdings 3" pitchFamily="-72" charset="2"/>
        <a:buChar char=""/>
        <a:defRPr sz="1600" kern="1200">
          <a:solidFill>
            <a:srgbClr val="404040"/>
          </a:solidFill>
          <a:latin typeface="+mn-lt"/>
          <a:ea typeface="ＭＳ Ｐゴシック" pitchFamily="-72" charset="-128"/>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72" charset="2"/>
        <a:buChar char=""/>
        <a:defRPr sz="1400" kern="1200">
          <a:solidFill>
            <a:srgbClr val="404040"/>
          </a:solidFill>
          <a:latin typeface="+mn-lt"/>
          <a:ea typeface="ＭＳ Ｐゴシック" pitchFamily="-72" charset="-128"/>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72" charset="2"/>
        <a:buChar char=""/>
        <a:defRPr sz="1200" kern="1200">
          <a:solidFill>
            <a:srgbClr val="404040"/>
          </a:solidFill>
          <a:latin typeface="+mn-lt"/>
          <a:ea typeface="ＭＳ Ｐゴシック" pitchFamily="-72" charset="-128"/>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72" charset="2"/>
        <a:buChar char=""/>
        <a:defRPr sz="1200" kern="1200">
          <a:solidFill>
            <a:srgbClr val="404040"/>
          </a:solidFill>
          <a:latin typeface="+mn-lt"/>
          <a:ea typeface="ＭＳ Ｐゴシック" pitchFamily="-72" charset="-128"/>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ctrTitle"/>
          </p:nvPr>
        </p:nvSpPr>
        <p:spPr>
          <a:xfrm>
            <a:off x="1155700" y="2100263"/>
            <a:ext cx="8824913" cy="2676525"/>
          </a:xfrm>
        </p:spPr>
        <p:txBody>
          <a:bodyPr/>
          <a:lstStyle/>
          <a:p>
            <a:pPr eaLnBrk="1" hangingPunct="1"/>
            <a:r>
              <a:rPr lang="en-US" smtClean="0"/>
              <a:t>SAT GRAMMAR</a:t>
            </a:r>
          </a:p>
        </p:txBody>
      </p:sp>
      <p:sp>
        <p:nvSpPr>
          <p:cNvPr id="3" name="Subtitle 2"/>
          <p:cNvSpPr>
            <a:spLocks noGrp="1"/>
          </p:cNvSpPr>
          <p:nvPr>
            <p:ph type="subTitle" idx="1"/>
          </p:nvPr>
        </p:nvSpPr>
        <p:spPr>
          <a:xfrm>
            <a:off x="1155700" y="4776788"/>
            <a:ext cx="8824913" cy="862012"/>
          </a:xfrm>
        </p:spPr>
        <p:txBody>
          <a:bodyPr rtlCol="0">
            <a:normAutofit/>
          </a:bodyPr>
          <a:lstStyle/>
          <a:p>
            <a:pPr eaLnBrk="1" fontAlgn="auto" hangingPunct="1">
              <a:spcAft>
                <a:spcPts val="0"/>
              </a:spcAft>
              <a:buFont typeface="Wingdings 3" charset="2"/>
              <a:buNone/>
              <a:defRPr/>
            </a:pPr>
            <a:r>
              <a:rPr lang="en-US" dirty="0" smtClean="0">
                <a:ea typeface="+mn-ea"/>
                <a:cs typeface="+mn-cs"/>
              </a:rPr>
              <a:t>Jonathan Eisen</a:t>
            </a:r>
            <a:endParaRPr lang="en-US" dirty="0">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2"/>
          <p:cNvSpPr>
            <a:spLocks noGrp="1"/>
          </p:cNvSpPr>
          <p:nvPr>
            <p:ph type="title" idx="4294967295"/>
          </p:nvPr>
        </p:nvSpPr>
        <p:spPr/>
        <p:txBody>
          <a:bodyPr/>
          <a:lstStyle/>
          <a:p>
            <a:r>
              <a:rPr lang="en-US"/>
              <a:t>Dangling Modifiers </a:t>
            </a:r>
          </a:p>
        </p:txBody>
      </p:sp>
      <p:sp>
        <p:nvSpPr>
          <p:cNvPr id="29698" name="Text Box 3"/>
          <p:cNvSpPr txBox="1">
            <a:spLocks noChangeArrowheads="1"/>
          </p:cNvSpPr>
          <p:nvPr/>
        </p:nvSpPr>
        <p:spPr bwMode="auto">
          <a:xfrm>
            <a:off x="750888" y="2554288"/>
            <a:ext cx="10982325" cy="37496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1A1A1A"/>
                </a:solidFill>
              </a:rPr>
              <a:t>-A </a:t>
            </a:r>
            <a:r>
              <a:rPr lang="en-US" sz="2000">
                <a:solidFill>
                  <a:schemeClr val="accent1"/>
                </a:solidFill>
              </a:rPr>
              <a:t>modifier </a:t>
            </a:r>
            <a:r>
              <a:rPr lang="en-US" sz="2000">
                <a:solidFill>
                  <a:srgbClr val="1A1A1A"/>
                </a:solidFill>
              </a:rPr>
              <a:t>does exactly what it sounds like: it changes, alters, limits, or adds more info to something else in the sentence. A modifier is considered </a:t>
            </a:r>
            <a:r>
              <a:rPr lang="en-US" sz="2000" i="1">
                <a:solidFill>
                  <a:schemeClr val="accent1"/>
                </a:solidFill>
              </a:rPr>
              <a:t>dangling</a:t>
            </a:r>
            <a:r>
              <a:rPr lang="en-US" sz="2000">
                <a:solidFill>
                  <a:srgbClr val="1A1A1A"/>
                </a:solidFill>
              </a:rPr>
              <a:t> when the sentence isn't clear about what is being modified. For example, "The big" doesn't make sense without telling </a:t>
            </a:r>
            <a:r>
              <a:rPr lang="en-US" sz="2000" i="1">
                <a:solidFill>
                  <a:schemeClr val="accent1"/>
                </a:solidFill>
              </a:rPr>
              <a:t>what</a:t>
            </a:r>
            <a:r>
              <a:rPr lang="en-US" sz="2000">
                <a:solidFill>
                  <a:srgbClr val="1A1A1A"/>
                </a:solidFill>
              </a:rPr>
              <a:t> is big which leaves "big" as a dangling modifier; but, "the big dog" is a complete phrase.</a:t>
            </a:r>
          </a:p>
          <a:p>
            <a:pPr>
              <a:spcBef>
                <a:spcPct val="50000"/>
              </a:spcBef>
            </a:pPr>
            <a:r>
              <a:rPr lang="en-US" sz="2000" b="1">
                <a:solidFill>
                  <a:srgbClr val="1A1A1A"/>
                </a:solidFill>
                <a:latin typeface="Lucida Grande" pitchFamily="-72" charset="0"/>
              </a:rPr>
              <a:t>Example:</a:t>
            </a:r>
            <a:r>
              <a:rPr lang="en-US" sz="2000">
                <a:solidFill>
                  <a:srgbClr val="1A1A1A"/>
                </a:solidFill>
                <a:latin typeface="Lucida Grande" pitchFamily="-72" charset="0"/>
              </a:rPr>
              <a:t> </a:t>
            </a:r>
            <a:r>
              <a:rPr lang="en-US" sz="2000">
                <a:solidFill>
                  <a:srgbClr val="1A1A1A"/>
                </a:solidFill>
              </a:rPr>
              <a:t>After reading the great new book, the movie based on it is sure to be exciting</a:t>
            </a:r>
          </a:p>
          <a:p>
            <a:pPr>
              <a:spcBef>
                <a:spcPct val="50000"/>
              </a:spcBef>
            </a:pPr>
            <a:r>
              <a:rPr lang="en-US" sz="2000" b="1"/>
              <a:t>Problem:</a:t>
            </a:r>
            <a:r>
              <a:rPr lang="en-US" sz="2000"/>
              <a:t> We are left wondering exactly </a:t>
            </a:r>
            <a:r>
              <a:rPr lang="en-US" sz="2000">
                <a:solidFill>
                  <a:schemeClr val="accent1"/>
                </a:solidFill>
              </a:rPr>
              <a:t>who</a:t>
            </a:r>
            <a:r>
              <a:rPr lang="en-US" sz="2000"/>
              <a:t> read the great new book. The phrase can't possibly be modifying the movie, since </a:t>
            </a:r>
            <a:r>
              <a:rPr lang="en-US" sz="2000" i="1"/>
              <a:t>the movie</a:t>
            </a:r>
            <a:r>
              <a:rPr lang="en-US" sz="2000"/>
              <a:t> can't read.</a:t>
            </a:r>
          </a:p>
          <a:p>
            <a:pPr>
              <a:spcBef>
                <a:spcPct val="50000"/>
              </a:spcBef>
            </a:pPr>
            <a:r>
              <a:rPr lang="en-US" sz="2000" b="1"/>
              <a:t>Correction:</a:t>
            </a:r>
            <a:r>
              <a:rPr lang="en-US" sz="2000"/>
              <a:t> A subject must be added so the modifier has something to describe, change or limit.</a:t>
            </a:r>
          </a:p>
          <a:p>
            <a:pPr>
              <a:spcBef>
                <a:spcPct val="50000"/>
              </a:spcBef>
            </a:pPr>
            <a:r>
              <a:rPr lang="en-US" sz="2000" i="1"/>
              <a:t>After reading the great new book, Anna thought the movie based on it was sure to be exciting.</a:t>
            </a:r>
            <a:endParaRPr lang="en-US" i="1">
              <a:solidFill>
                <a:srgbClr val="53535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2"/>
          <p:cNvSpPr>
            <a:spLocks noGrp="1"/>
          </p:cNvSpPr>
          <p:nvPr>
            <p:ph type="title" idx="4294967295"/>
          </p:nvPr>
        </p:nvSpPr>
        <p:spPr/>
        <p:txBody>
          <a:bodyPr/>
          <a:lstStyle/>
          <a:p>
            <a:r>
              <a:rPr lang="en-US"/>
              <a:t>Subject-Verb Agreement</a:t>
            </a:r>
          </a:p>
        </p:txBody>
      </p:sp>
      <p:sp>
        <p:nvSpPr>
          <p:cNvPr id="30722" name="Text Box 3"/>
          <p:cNvSpPr txBox="1">
            <a:spLocks noChangeArrowheads="1"/>
          </p:cNvSpPr>
          <p:nvPr/>
        </p:nvSpPr>
        <p:spPr bwMode="auto">
          <a:xfrm>
            <a:off x="1125538" y="2338388"/>
            <a:ext cx="10577512" cy="4054475"/>
          </a:xfrm>
          <a:prstGeom prst="rect">
            <a:avLst/>
          </a:prstGeom>
          <a:noFill/>
          <a:ln w="9525">
            <a:noFill/>
            <a:miter lim="800000"/>
            <a:headEnd/>
            <a:tailEnd/>
          </a:ln>
        </p:spPr>
        <p:txBody>
          <a:bodyPr>
            <a:prstTxWarp prst="textNoShape">
              <a:avLst/>
            </a:prstTxWarp>
            <a:spAutoFit/>
          </a:bodyPr>
          <a:lstStyle/>
          <a:p>
            <a:pPr marL="457200" indent="-457200">
              <a:spcBef>
                <a:spcPct val="50000"/>
              </a:spcBef>
              <a:buFont typeface="Arial" pitchFamily="-72" charset="0"/>
              <a:buAutoNum type="arabicPeriod"/>
            </a:pPr>
            <a:r>
              <a:rPr lang="en-US" sz="2000"/>
              <a:t>When the subject of a sentence is composed of two or more nouns or pronouns connected by and, use a plural verb.</a:t>
            </a:r>
          </a:p>
          <a:p>
            <a:pPr marL="914400" lvl="1" indent="-457200">
              <a:spcBef>
                <a:spcPct val="50000"/>
              </a:spcBef>
              <a:buFont typeface="Arial" pitchFamily="-72" charset="0"/>
              <a:buNone/>
            </a:pPr>
            <a:r>
              <a:rPr lang="en-US" sz="2000" b="1">
                <a:solidFill>
                  <a:srgbClr val="140DC3"/>
                </a:solidFill>
              </a:rPr>
              <a:t>	She </a:t>
            </a:r>
            <a:r>
              <a:rPr lang="en-US" sz="2000"/>
              <a:t>and</a:t>
            </a:r>
            <a:r>
              <a:rPr lang="en-US" sz="2000">
                <a:solidFill>
                  <a:srgbClr val="140DC3"/>
                </a:solidFill>
              </a:rPr>
              <a:t> </a:t>
            </a:r>
            <a:r>
              <a:rPr lang="en-US" sz="2000" b="1">
                <a:solidFill>
                  <a:srgbClr val="140DC3"/>
                </a:solidFill>
              </a:rPr>
              <a:t>her friends </a:t>
            </a:r>
            <a:r>
              <a:rPr lang="en-US" sz="2000" b="1">
                <a:solidFill>
                  <a:srgbClr val="FF0000"/>
                </a:solidFill>
              </a:rPr>
              <a:t>are </a:t>
            </a:r>
            <a:r>
              <a:rPr lang="en-US" sz="2000"/>
              <a:t>at the fair.</a:t>
            </a:r>
            <a:endParaRPr lang="en-US" sz="2000">
              <a:solidFill>
                <a:srgbClr val="FF0000"/>
              </a:solidFill>
            </a:endParaRPr>
          </a:p>
          <a:p>
            <a:pPr marL="457200" indent="-457200">
              <a:spcBef>
                <a:spcPct val="50000"/>
              </a:spcBef>
              <a:buFont typeface="Arial" pitchFamily="-72" charset="0"/>
              <a:buAutoNum type="arabicPeriod"/>
            </a:pPr>
            <a:r>
              <a:rPr lang="en-US" sz="2000"/>
              <a:t>When two or more singular nouns or pronouns are connected by or or nor, use a singular verb.</a:t>
            </a:r>
          </a:p>
          <a:p>
            <a:pPr marL="457200" indent="-457200">
              <a:spcBef>
                <a:spcPct val="50000"/>
              </a:spcBef>
              <a:buFont typeface="Arial" pitchFamily="-72" charset="0"/>
              <a:buNone/>
            </a:pPr>
            <a:r>
              <a:rPr lang="en-US" sz="2000" b="1">
                <a:solidFill>
                  <a:srgbClr val="140DC3"/>
                </a:solidFill>
              </a:rPr>
              <a:t>		The book</a:t>
            </a:r>
            <a:r>
              <a:rPr lang="en-US" sz="2000">
                <a:solidFill>
                  <a:srgbClr val="140DC3"/>
                </a:solidFill>
              </a:rPr>
              <a:t> </a:t>
            </a:r>
            <a:r>
              <a:rPr lang="en-US" sz="2000"/>
              <a:t>or</a:t>
            </a:r>
            <a:r>
              <a:rPr lang="en-US" sz="2000">
                <a:solidFill>
                  <a:srgbClr val="140DC3"/>
                </a:solidFill>
              </a:rPr>
              <a:t> </a:t>
            </a:r>
            <a:r>
              <a:rPr lang="en-US" sz="2000" b="1">
                <a:solidFill>
                  <a:srgbClr val="140DC3"/>
                </a:solidFill>
              </a:rPr>
              <a:t>the pen </a:t>
            </a:r>
            <a:r>
              <a:rPr lang="en-US" sz="2000" b="1">
                <a:solidFill>
                  <a:srgbClr val="FF0000"/>
                </a:solidFill>
              </a:rPr>
              <a:t>is </a:t>
            </a:r>
            <a:r>
              <a:rPr lang="en-US" sz="2000"/>
              <a:t>in the drawer.</a:t>
            </a:r>
            <a:endParaRPr lang="en-US" sz="2000">
              <a:solidFill>
                <a:srgbClr val="FF0000"/>
              </a:solidFill>
            </a:endParaRPr>
          </a:p>
          <a:p>
            <a:pPr marL="457200" indent="-457200">
              <a:spcBef>
                <a:spcPct val="50000"/>
              </a:spcBef>
              <a:buFont typeface="Arial" pitchFamily="-72" charset="0"/>
              <a:buNone/>
            </a:pPr>
            <a:r>
              <a:rPr lang="en-US" sz="2000"/>
              <a:t>3.	When a compound subject contains both a singular and a plural noun or pronoun joined by or or nor, the verb should agree with the part of the subject that is nearer the verb.</a:t>
            </a:r>
          </a:p>
          <a:p>
            <a:pPr marL="457200" indent="-457200">
              <a:spcBef>
                <a:spcPct val="50000"/>
              </a:spcBef>
              <a:buFont typeface="Arial" pitchFamily="-72" charset="0"/>
              <a:buNone/>
            </a:pPr>
            <a:r>
              <a:rPr lang="en-US" sz="2000" b="1">
                <a:solidFill>
                  <a:srgbClr val="140DC3"/>
                </a:solidFill>
              </a:rPr>
              <a:t>		The boy</a:t>
            </a:r>
            <a:r>
              <a:rPr lang="en-US" sz="2000">
                <a:solidFill>
                  <a:srgbClr val="140DC3"/>
                </a:solidFill>
              </a:rPr>
              <a:t> </a:t>
            </a:r>
            <a:r>
              <a:rPr lang="en-US" sz="2000"/>
              <a:t>or</a:t>
            </a:r>
            <a:r>
              <a:rPr lang="en-US" sz="2000">
                <a:solidFill>
                  <a:srgbClr val="140DC3"/>
                </a:solidFill>
              </a:rPr>
              <a:t> </a:t>
            </a:r>
            <a:r>
              <a:rPr lang="en-US" sz="2000" b="1">
                <a:solidFill>
                  <a:srgbClr val="140DC3"/>
                </a:solidFill>
              </a:rPr>
              <a:t>his friends </a:t>
            </a:r>
            <a:r>
              <a:rPr lang="en-US" sz="2000" b="1">
                <a:solidFill>
                  <a:srgbClr val="FF0000"/>
                </a:solidFill>
              </a:rPr>
              <a:t>run </a:t>
            </a:r>
            <a:r>
              <a:rPr lang="en-US" sz="2000"/>
              <a:t>every day.</a:t>
            </a:r>
          </a:p>
          <a:p>
            <a:pPr marL="457200" indent="-457200">
              <a:spcBef>
                <a:spcPct val="50000"/>
              </a:spcBef>
              <a:buFont typeface="Arial" pitchFamily="-72" charset="0"/>
              <a:buNone/>
            </a:pPr>
            <a:r>
              <a:rPr lang="en-US" sz="2000"/>
              <a:t>		</a:t>
            </a:r>
            <a:r>
              <a:rPr lang="en-US" sz="2000" b="1">
                <a:solidFill>
                  <a:srgbClr val="140DC3"/>
                </a:solidFill>
              </a:rPr>
              <a:t>His friends</a:t>
            </a:r>
            <a:r>
              <a:rPr lang="en-US" sz="2000">
                <a:solidFill>
                  <a:srgbClr val="140DC3"/>
                </a:solidFill>
              </a:rPr>
              <a:t> </a:t>
            </a:r>
            <a:r>
              <a:rPr lang="en-US" sz="2000"/>
              <a:t>or </a:t>
            </a:r>
            <a:r>
              <a:rPr lang="en-US" sz="2000" b="1">
                <a:solidFill>
                  <a:srgbClr val="140DC3"/>
                </a:solidFill>
              </a:rPr>
              <a:t>the boy </a:t>
            </a:r>
            <a:r>
              <a:rPr lang="en-US" sz="2000" b="1">
                <a:solidFill>
                  <a:srgbClr val="FF0000"/>
                </a:solidFill>
              </a:rPr>
              <a:t>runs </a:t>
            </a:r>
            <a:r>
              <a:rPr lang="en-US" sz="2000"/>
              <a:t>every day.</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2"/>
          <p:cNvSpPr>
            <a:spLocks noGrp="1"/>
          </p:cNvSpPr>
          <p:nvPr>
            <p:ph type="title" idx="4294967295"/>
          </p:nvPr>
        </p:nvSpPr>
        <p:spPr/>
        <p:txBody>
          <a:bodyPr/>
          <a:lstStyle/>
          <a:p>
            <a:r>
              <a:rPr lang="en-US"/>
              <a:t>Parallelism</a:t>
            </a:r>
          </a:p>
        </p:txBody>
      </p:sp>
      <p:sp>
        <p:nvSpPr>
          <p:cNvPr id="31746" name="Text Box 3"/>
          <p:cNvSpPr txBox="1">
            <a:spLocks noChangeArrowheads="1"/>
          </p:cNvSpPr>
          <p:nvPr/>
        </p:nvSpPr>
        <p:spPr bwMode="auto">
          <a:xfrm>
            <a:off x="577850" y="2466975"/>
            <a:ext cx="10520363" cy="4054475"/>
          </a:xfrm>
          <a:prstGeom prst="rect">
            <a:avLst/>
          </a:prstGeom>
          <a:noFill/>
          <a:ln w="9525">
            <a:noFill/>
            <a:miter lim="800000"/>
            <a:headEnd/>
            <a:tailEnd/>
          </a:ln>
        </p:spPr>
        <p:txBody>
          <a:bodyPr>
            <a:prstTxWarp prst="textNoShape">
              <a:avLst/>
            </a:prstTxWarp>
            <a:spAutoFit/>
          </a:bodyPr>
          <a:lstStyle/>
          <a:p>
            <a:pPr>
              <a:spcBef>
                <a:spcPct val="50000"/>
              </a:spcBef>
            </a:pPr>
            <a:r>
              <a:rPr lang="en-US" sz="2000">
                <a:latin typeface="Verdana" pitchFamily="-72" charset="0"/>
              </a:rPr>
              <a:t>Parallel structure means using the same pattern of words to show that two or more ideas have the same level of importance. This can happen at the word, phrase, or clause level. The usual way to join parallel structures is with the use of coordinating conjunctions such as "and" or "or.”</a:t>
            </a:r>
          </a:p>
          <a:p>
            <a:pPr>
              <a:spcBef>
                <a:spcPct val="50000"/>
              </a:spcBef>
            </a:pPr>
            <a:r>
              <a:rPr lang="en-US" sz="2000" b="1">
                <a:latin typeface="Verdana" pitchFamily="-72" charset="0"/>
              </a:rPr>
              <a:t>With the -ing form of words:</a:t>
            </a:r>
          </a:p>
          <a:p>
            <a:pPr>
              <a:spcBef>
                <a:spcPct val="50000"/>
              </a:spcBef>
            </a:pPr>
            <a:r>
              <a:rPr lang="en-US" sz="2000" b="1"/>
              <a:t>Parallel: </a:t>
            </a:r>
            <a:r>
              <a:rPr lang="en-US" sz="2000"/>
              <a:t>Mary likes hik</a:t>
            </a:r>
            <a:r>
              <a:rPr lang="en-US" sz="2000" b="1">
                <a:solidFill>
                  <a:schemeClr val="accent1"/>
                </a:solidFill>
              </a:rPr>
              <a:t>ing</a:t>
            </a:r>
            <a:r>
              <a:rPr lang="en-US" sz="2000"/>
              <a:t>, swimm</a:t>
            </a:r>
            <a:r>
              <a:rPr lang="en-US" sz="2000" b="1">
                <a:solidFill>
                  <a:schemeClr val="accent1"/>
                </a:solidFill>
              </a:rPr>
              <a:t>ing</a:t>
            </a:r>
            <a:r>
              <a:rPr lang="en-US" sz="2000"/>
              <a:t>, and bicycl</a:t>
            </a:r>
            <a:r>
              <a:rPr lang="en-US" sz="2000" b="1">
                <a:solidFill>
                  <a:schemeClr val="accent1"/>
                </a:solidFill>
              </a:rPr>
              <a:t>ing</a:t>
            </a:r>
            <a:r>
              <a:rPr lang="en-US" sz="2000"/>
              <a:t>.</a:t>
            </a:r>
            <a:r>
              <a:rPr lang="en-US" sz="2000" b="1">
                <a:latin typeface="Verdana" pitchFamily="-72" charset="0"/>
              </a:rPr>
              <a:t>With </a:t>
            </a:r>
          </a:p>
          <a:p>
            <a:pPr>
              <a:spcBef>
                <a:spcPct val="50000"/>
              </a:spcBef>
            </a:pPr>
            <a:r>
              <a:rPr lang="en-US" sz="2000" b="1">
                <a:latin typeface="Verdana" pitchFamily="-72" charset="0"/>
              </a:rPr>
              <a:t>Infinitive phrases:</a:t>
            </a:r>
          </a:p>
          <a:p>
            <a:pPr>
              <a:spcBef>
                <a:spcPct val="50000"/>
              </a:spcBef>
            </a:pPr>
            <a:r>
              <a:rPr lang="en-US" sz="2000" b="1"/>
              <a:t>Parallel: </a:t>
            </a:r>
            <a:r>
              <a:rPr lang="en-US" sz="2000"/>
              <a:t>Mary likes </a:t>
            </a:r>
            <a:r>
              <a:rPr lang="en-US" sz="2000" b="1">
                <a:solidFill>
                  <a:schemeClr val="accent1"/>
                </a:solidFill>
              </a:rPr>
              <a:t>to hike</a:t>
            </a:r>
            <a:r>
              <a:rPr lang="en-US" sz="2000"/>
              <a:t>, </a:t>
            </a:r>
            <a:r>
              <a:rPr lang="en-US" sz="2000" b="1">
                <a:solidFill>
                  <a:schemeClr val="accent1"/>
                </a:solidFill>
              </a:rPr>
              <a:t>to swim</a:t>
            </a:r>
            <a:r>
              <a:rPr lang="en-US" sz="2000"/>
              <a:t>, and </a:t>
            </a:r>
            <a:r>
              <a:rPr lang="en-US" sz="2000" b="1">
                <a:solidFill>
                  <a:schemeClr val="accent1"/>
                </a:solidFill>
              </a:rPr>
              <a:t>to ride</a:t>
            </a:r>
            <a:r>
              <a:rPr lang="en-US" sz="2000"/>
              <a:t> a bicycle.</a:t>
            </a:r>
          </a:p>
          <a:p>
            <a:pPr>
              <a:spcBef>
                <a:spcPct val="50000"/>
              </a:spcBef>
            </a:pPr>
            <a:r>
              <a:rPr lang="en-US" sz="2000"/>
              <a:t>OR</a:t>
            </a:r>
          </a:p>
          <a:p>
            <a:pPr>
              <a:spcBef>
                <a:spcPct val="50000"/>
              </a:spcBef>
            </a:pPr>
            <a:r>
              <a:rPr lang="en-US" sz="2000"/>
              <a:t>Mary likes to </a:t>
            </a:r>
            <a:r>
              <a:rPr lang="en-US" sz="2000" b="1">
                <a:solidFill>
                  <a:schemeClr val="accent1"/>
                </a:solidFill>
              </a:rPr>
              <a:t>hike</a:t>
            </a:r>
            <a:r>
              <a:rPr lang="en-US" sz="2000"/>
              <a:t>, </a:t>
            </a:r>
            <a:r>
              <a:rPr lang="en-US" sz="2000" b="1">
                <a:solidFill>
                  <a:schemeClr val="accent1"/>
                </a:solidFill>
              </a:rPr>
              <a:t>swim</a:t>
            </a:r>
            <a:r>
              <a:rPr lang="en-US" sz="2000"/>
              <a:t>, and </a:t>
            </a:r>
            <a:r>
              <a:rPr lang="en-US" sz="2000" b="1">
                <a:solidFill>
                  <a:schemeClr val="accent1"/>
                </a:solidFill>
              </a:rPr>
              <a:t>ride</a:t>
            </a:r>
            <a:r>
              <a:rPr lang="en-US" sz="2000"/>
              <a:t> a bicycle.</a:t>
            </a:r>
            <a:endParaRPr lang="en-US">
              <a:solidFill>
                <a:srgbClr val="140DC3"/>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Text Box 1026"/>
          <p:cNvSpPr txBox="1">
            <a:spLocks noChangeArrowheads="1"/>
          </p:cNvSpPr>
          <p:nvPr/>
        </p:nvSpPr>
        <p:spPr bwMode="auto">
          <a:xfrm>
            <a:off x="895350" y="2308225"/>
            <a:ext cx="10666413" cy="3902075"/>
          </a:xfrm>
          <a:prstGeom prst="rect">
            <a:avLst/>
          </a:prstGeom>
          <a:noFill/>
          <a:ln w="9525">
            <a:noFill/>
            <a:miter lim="800000"/>
            <a:headEnd/>
            <a:tailEnd/>
          </a:ln>
        </p:spPr>
        <p:txBody>
          <a:bodyPr>
            <a:prstTxWarp prst="textNoShape">
              <a:avLst/>
            </a:prstTxWarp>
            <a:spAutoFit/>
          </a:bodyPr>
          <a:lstStyle/>
          <a:p>
            <a:pPr>
              <a:spcBef>
                <a:spcPct val="50000"/>
              </a:spcBef>
            </a:pPr>
            <a:endParaRPr lang="en-US" sz="2000" b="1"/>
          </a:p>
          <a:p>
            <a:pPr>
              <a:spcBef>
                <a:spcPct val="50000"/>
              </a:spcBef>
              <a:buFontTx/>
              <a:buChar char="•"/>
            </a:pPr>
            <a:r>
              <a:rPr lang="en-US" sz="2000" b="1"/>
              <a:t>Use 'however' (followed by a comma) at the beginning of a sentence to contrast with the previous sentence:</a:t>
            </a:r>
            <a:endParaRPr lang="en-US" sz="2000"/>
          </a:p>
          <a:p>
            <a:pPr>
              <a:spcBef>
                <a:spcPct val="50000"/>
              </a:spcBef>
            </a:pPr>
            <a:r>
              <a:rPr lang="en-US" sz="2000"/>
              <a:t>Ex) Some people believe that schools are responsible for the behavior of their students. However, others argue that discipline is the responsibility of parents.</a:t>
            </a:r>
          </a:p>
          <a:p>
            <a:pPr>
              <a:spcBef>
                <a:spcPct val="50000"/>
              </a:spcBef>
              <a:buFontTx/>
              <a:buChar char="•"/>
            </a:pPr>
            <a:r>
              <a:rPr lang="en-US" sz="2000" b="1"/>
              <a:t>Use 'whereas' (after a comma) to contrast two ideas in the same sentence:</a:t>
            </a:r>
            <a:endParaRPr lang="en-US" sz="2000"/>
          </a:p>
          <a:p>
            <a:pPr>
              <a:spcBef>
                <a:spcPct val="50000"/>
              </a:spcBef>
            </a:pPr>
            <a:r>
              <a:rPr lang="en-US" sz="2000"/>
              <a:t>Ex) Some people believe that schools are responsible for the behavior of their students, whereas others argue that discipline is the responsibility of parents.</a:t>
            </a:r>
          </a:p>
          <a:p>
            <a:pPr>
              <a:spcBef>
                <a:spcPct val="50000"/>
              </a:spcBef>
            </a:pPr>
            <a:r>
              <a:rPr lang="en-US" sz="2000"/>
              <a:t>You can use 'on the other hand' or 'by contrast' in the same way as 'however'. You can use 'while' instead of 'whereas'.</a:t>
            </a:r>
          </a:p>
        </p:txBody>
      </p:sp>
      <p:sp>
        <p:nvSpPr>
          <p:cNvPr id="49155" name="Rectangle 1027"/>
          <p:cNvSpPr>
            <a:spLocks noGrp="1"/>
          </p:cNvSpPr>
          <p:nvPr>
            <p:ph type="title" idx="4294967295"/>
          </p:nvPr>
        </p:nvSpPr>
        <p:spPr/>
        <p:txBody>
          <a:bodyPr/>
          <a:lstStyle/>
          <a:p>
            <a:r>
              <a:rPr lang="en-US"/>
              <a:t>However and Whereas</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Title 1"/>
          <p:cNvSpPr>
            <a:spLocks noGrp="1"/>
          </p:cNvSpPr>
          <p:nvPr>
            <p:ph type="title"/>
          </p:nvPr>
        </p:nvSpPr>
        <p:spPr>
          <a:xfrm>
            <a:off x="1155700" y="973138"/>
            <a:ext cx="8824913" cy="708025"/>
          </a:xfrm>
        </p:spPr>
        <p:txBody>
          <a:bodyPr/>
          <a:lstStyle/>
          <a:p>
            <a:pPr eaLnBrk="1" hangingPunct="1"/>
            <a:r>
              <a:rPr lang="en-US" smtClean="0"/>
              <a:t>Types of Questions</a:t>
            </a:r>
          </a:p>
        </p:txBody>
      </p:sp>
      <p:sp>
        <p:nvSpPr>
          <p:cNvPr id="21506" name="Content Placeholder 2"/>
          <p:cNvSpPr>
            <a:spLocks noGrp="1"/>
          </p:cNvSpPr>
          <p:nvPr>
            <p:ph idx="1"/>
          </p:nvPr>
        </p:nvSpPr>
        <p:spPr>
          <a:xfrm>
            <a:off x="1155700" y="2603500"/>
            <a:ext cx="9921875" cy="3416300"/>
          </a:xfrm>
        </p:spPr>
        <p:txBody>
          <a:bodyPr/>
          <a:lstStyle/>
          <a:p>
            <a:pPr eaLnBrk="1" hangingPunct="1"/>
            <a:r>
              <a:rPr lang="en-US" sz="3200" b="1" smtClean="0"/>
              <a:t>Improving Sentences</a:t>
            </a:r>
          </a:p>
          <a:p>
            <a:pPr eaLnBrk="1" hangingPunct="1"/>
            <a:r>
              <a:rPr lang="en-US" sz="3200" b="1" smtClean="0"/>
              <a:t>Identifying Sentence Error</a:t>
            </a:r>
          </a:p>
          <a:p>
            <a:pPr eaLnBrk="1" hangingPunct="1"/>
            <a:r>
              <a:rPr lang="en-US" sz="3200" b="1" smtClean="0"/>
              <a:t>Improving Paragraphs</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a:xfrm>
            <a:off x="1155700" y="973138"/>
            <a:ext cx="8824913" cy="708025"/>
          </a:xfrm>
        </p:spPr>
        <p:txBody>
          <a:bodyPr/>
          <a:lstStyle/>
          <a:p>
            <a:pPr eaLnBrk="1" hangingPunct="1"/>
            <a:r>
              <a:rPr lang="en-US" smtClean="0"/>
              <a:t>Skills and Strategy</a:t>
            </a:r>
          </a:p>
        </p:txBody>
      </p:sp>
      <p:sp>
        <p:nvSpPr>
          <p:cNvPr id="22530" name="Content Placeholder 2"/>
          <p:cNvSpPr>
            <a:spLocks noGrp="1"/>
          </p:cNvSpPr>
          <p:nvPr>
            <p:ph idx="1"/>
          </p:nvPr>
        </p:nvSpPr>
        <p:spPr>
          <a:xfrm>
            <a:off x="1155700" y="2603500"/>
            <a:ext cx="9907588" cy="3416300"/>
          </a:xfrm>
        </p:spPr>
        <p:txBody>
          <a:bodyPr/>
          <a:lstStyle/>
          <a:p>
            <a:pPr eaLnBrk="1" hangingPunct="1"/>
            <a:r>
              <a:rPr lang="en-US" sz="2400" smtClean="0"/>
              <a:t>Grammar is a game of matching</a:t>
            </a:r>
          </a:p>
          <a:p>
            <a:pPr eaLnBrk="1" hangingPunct="1"/>
            <a:r>
              <a:rPr lang="en-US" sz="2400" smtClean="0"/>
              <a:t>Questions in each “question type” section get harder as they go along</a:t>
            </a:r>
          </a:p>
          <a:p>
            <a:pPr eaLnBrk="1" hangingPunct="1"/>
            <a:r>
              <a:rPr lang="en-US" sz="2400" smtClean="0"/>
              <a:t>Find the answer yourself first before you read the answers </a:t>
            </a:r>
          </a:p>
          <a:p>
            <a:pPr eaLnBrk="1" hangingPunct="1"/>
            <a:r>
              <a:rPr lang="en-US" sz="2400" smtClean="0"/>
              <a:t>Know your skip strategy</a:t>
            </a:r>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3" name="Picture 1"/>
          <p:cNvPicPr>
            <a:picLocks noChangeAspect="1"/>
          </p:cNvPicPr>
          <p:nvPr/>
        </p:nvPicPr>
        <p:blipFill>
          <a:blip r:embed="rId2"/>
          <a:srcRect l="282" t="-256" r="-282" b="5196"/>
          <a:stretch>
            <a:fillRect/>
          </a:stretch>
        </p:blipFill>
        <p:spPr bwMode="auto">
          <a:xfrm>
            <a:off x="1312863" y="-25400"/>
            <a:ext cx="9105900" cy="9525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a:xfrm>
            <a:off x="1155700" y="973138"/>
            <a:ext cx="8824913" cy="708025"/>
          </a:xfrm>
        </p:spPr>
        <p:txBody>
          <a:bodyPr/>
          <a:lstStyle/>
          <a:p>
            <a:pPr eaLnBrk="1" hangingPunct="1"/>
            <a:r>
              <a:rPr lang="en-US" smtClean="0"/>
              <a:t>Parts of Speech</a:t>
            </a:r>
          </a:p>
        </p:txBody>
      </p:sp>
      <p:sp>
        <p:nvSpPr>
          <p:cNvPr id="24578" name="Content Placeholder 2"/>
          <p:cNvSpPr>
            <a:spLocks noGrp="1"/>
          </p:cNvSpPr>
          <p:nvPr>
            <p:ph idx="1"/>
          </p:nvPr>
        </p:nvSpPr>
        <p:spPr>
          <a:xfrm>
            <a:off x="1155700" y="2489200"/>
            <a:ext cx="9561513" cy="3825875"/>
          </a:xfrm>
        </p:spPr>
        <p:txBody>
          <a:bodyPr/>
          <a:lstStyle/>
          <a:p>
            <a:pPr eaLnBrk="1" hangingPunct="1"/>
            <a:r>
              <a:rPr lang="en-US" b="1" smtClean="0">
                <a:solidFill>
                  <a:schemeClr val="tx1"/>
                </a:solidFill>
              </a:rPr>
              <a:t>Noun </a:t>
            </a:r>
            <a:r>
              <a:rPr lang="en-US" sz="1600" smtClean="0">
                <a:solidFill>
                  <a:schemeClr val="tx1"/>
                </a:solidFill>
              </a:rPr>
              <a:t>- </a:t>
            </a:r>
            <a:r>
              <a:rPr lang="en-US" sz="1600" i="1" smtClean="0">
                <a:solidFill>
                  <a:schemeClr val="tx1"/>
                </a:solidFill>
              </a:rPr>
              <a:t>is a person, place or, thing. Answers the question: who or what?</a:t>
            </a:r>
            <a:endParaRPr lang="en-US" b="1" smtClean="0">
              <a:solidFill>
                <a:schemeClr val="tx1"/>
              </a:solidFill>
            </a:endParaRPr>
          </a:p>
          <a:p>
            <a:pPr eaLnBrk="1" hangingPunct="1"/>
            <a:r>
              <a:rPr lang="en-US" b="1" smtClean="0">
                <a:solidFill>
                  <a:schemeClr val="tx1"/>
                </a:solidFill>
              </a:rPr>
              <a:t>Verb </a:t>
            </a:r>
            <a:r>
              <a:rPr lang="en-US" sz="1600" smtClean="0">
                <a:solidFill>
                  <a:schemeClr val="tx1"/>
                </a:solidFill>
              </a:rPr>
              <a:t>- is an action, state of occurrence, or a state of being</a:t>
            </a:r>
            <a:endParaRPr lang="en-US" b="1" smtClean="0">
              <a:solidFill>
                <a:schemeClr val="tx1"/>
              </a:solidFill>
            </a:endParaRPr>
          </a:p>
          <a:p>
            <a:pPr eaLnBrk="1" hangingPunct="1"/>
            <a:r>
              <a:rPr lang="en-US" b="1" smtClean="0">
                <a:solidFill>
                  <a:schemeClr val="tx1"/>
                </a:solidFill>
              </a:rPr>
              <a:t>Adjective </a:t>
            </a:r>
            <a:r>
              <a:rPr lang="en-US" sz="1600" smtClean="0">
                <a:solidFill>
                  <a:schemeClr val="tx1"/>
                </a:solidFill>
              </a:rPr>
              <a:t>- is a descriptive word used for a noun</a:t>
            </a:r>
            <a:endParaRPr lang="en-US" b="1" smtClean="0">
              <a:solidFill>
                <a:schemeClr val="tx1"/>
              </a:solidFill>
            </a:endParaRPr>
          </a:p>
          <a:p>
            <a:pPr eaLnBrk="1" hangingPunct="1"/>
            <a:r>
              <a:rPr lang="en-US" b="1" smtClean="0">
                <a:solidFill>
                  <a:schemeClr val="tx1"/>
                </a:solidFill>
              </a:rPr>
              <a:t>Adverb</a:t>
            </a:r>
            <a:r>
              <a:rPr lang="en-US" b="1" i="1" smtClean="0">
                <a:solidFill>
                  <a:schemeClr val="tx1"/>
                </a:solidFill>
              </a:rPr>
              <a:t> </a:t>
            </a:r>
            <a:r>
              <a:rPr lang="en-US" sz="1600" smtClean="0">
                <a:solidFill>
                  <a:schemeClr val="tx1"/>
                </a:solidFill>
              </a:rPr>
              <a:t>- is a descriptive word used for a verb</a:t>
            </a:r>
            <a:endParaRPr lang="en-US" b="1" smtClean="0">
              <a:solidFill>
                <a:schemeClr val="tx1"/>
              </a:solidFill>
            </a:endParaRPr>
          </a:p>
          <a:p>
            <a:pPr eaLnBrk="1" hangingPunct="1"/>
            <a:r>
              <a:rPr lang="en-US" b="1" smtClean="0">
                <a:solidFill>
                  <a:schemeClr val="tx1"/>
                </a:solidFill>
              </a:rPr>
              <a:t>Preposition </a:t>
            </a:r>
            <a:r>
              <a:rPr lang="en-US" sz="1600" smtClean="0">
                <a:solidFill>
                  <a:schemeClr val="tx1"/>
                </a:solidFill>
              </a:rPr>
              <a:t>- is a word which shows relationships among other words in the sentence</a:t>
            </a:r>
            <a:endParaRPr lang="en-US" b="1" smtClean="0">
              <a:solidFill>
                <a:schemeClr val="tx1"/>
              </a:solidFill>
            </a:endParaRPr>
          </a:p>
          <a:p>
            <a:pPr eaLnBrk="1" hangingPunct="1"/>
            <a:r>
              <a:rPr lang="en-US" b="1" smtClean="0">
                <a:solidFill>
                  <a:schemeClr val="tx1"/>
                </a:solidFill>
              </a:rPr>
              <a:t>Conjunction </a:t>
            </a:r>
            <a:r>
              <a:rPr lang="en-US" sz="1600" b="1" smtClean="0">
                <a:solidFill>
                  <a:schemeClr val="tx1"/>
                </a:solidFill>
              </a:rPr>
              <a:t>- i</a:t>
            </a:r>
            <a:r>
              <a:rPr lang="en-US" sz="1600" smtClean="0">
                <a:solidFill>
                  <a:schemeClr val="tx1"/>
                </a:solidFill>
              </a:rPr>
              <a:t>s a joiner, a word that connects (conjoins) parts of a sentence</a:t>
            </a:r>
            <a:endParaRPr lang="en-US" b="1" smtClean="0">
              <a:solidFill>
                <a:schemeClr val="tx1"/>
              </a:solidFill>
            </a:endParaRPr>
          </a:p>
          <a:p>
            <a:pPr lvl="1" eaLnBrk="1" hangingPunct="1"/>
            <a:r>
              <a:rPr lang="en-US" b="1" smtClean="0">
                <a:solidFill>
                  <a:schemeClr val="tx1"/>
                </a:solidFill>
              </a:rPr>
              <a:t>Coordinating, Subordinating, Conjunctive Adverb</a:t>
            </a:r>
          </a:p>
          <a:p>
            <a:pPr eaLnBrk="1" hangingPunct="1"/>
            <a:r>
              <a:rPr lang="en-US" b="1" smtClean="0">
                <a:solidFill>
                  <a:schemeClr val="tx1"/>
                </a:solidFill>
              </a:rPr>
              <a:t>Gerund </a:t>
            </a:r>
            <a:r>
              <a:rPr lang="en-US" sz="1600" b="1" smtClean="0">
                <a:solidFill>
                  <a:schemeClr val="tx1"/>
                </a:solidFill>
              </a:rPr>
              <a:t>- </a:t>
            </a:r>
            <a:r>
              <a:rPr lang="en-US" sz="1600" smtClean="0">
                <a:solidFill>
                  <a:schemeClr val="tx1"/>
                </a:solidFill>
              </a:rPr>
              <a:t>is a noun formed by taking a verb and adding the suffix “-ing.”</a:t>
            </a:r>
            <a:endParaRPr lang="en-US" b="1" smtClean="0">
              <a:solidFill>
                <a:schemeClr val="tx1"/>
              </a:solidFill>
            </a:endParaRPr>
          </a:p>
          <a:p>
            <a:pPr eaLnBrk="1" hangingPunct="1"/>
            <a:r>
              <a:rPr lang="en-US" b="1" smtClean="0">
                <a:solidFill>
                  <a:schemeClr val="tx1"/>
                </a:solidFill>
              </a:rPr>
              <a:t>Participle - </a:t>
            </a:r>
            <a:r>
              <a:rPr lang="en-US" sz="1600" smtClean="0">
                <a:solidFill>
                  <a:schemeClr val="tx1"/>
                </a:solidFill>
              </a:rPr>
              <a:t>is a a word formed from a verb (e.g., </a:t>
            </a:r>
            <a:r>
              <a:rPr lang="en-US" sz="1600" i="1" smtClean="0">
                <a:solidFill>
                  <a:schemeClr val="tx1"/>
                </a:solidFill>
              </a:rPr>
              <a:t>going</a:t>
            </a:r>
            <a:r>
              <a:rPr lang="en-US" sz="1600" smtClean="0">
                <a:solidFill>
                  <a:schemeClr val="tx1"/>
                </a:solidFill>
              </a:rPr>
              <a:t>, </a:t>
            </a:r>
            <a:r>
              <a:rPr lang="en-US" sz="1600" i="1" smtClean="0">
                <a:solidFill>
                  <a:schemeClr val="tx1"/>
                </a:solidFill>
              </a:rPr>
              <a:t>gone</a:t>
            </a:r>
            <a:r>
              <a:rPr lang="en-US" sz="1600" smtClean="0">
                <a:solidFill>
                  <a:schemeClr val="tx1"/>
                </a:solidFill>
              </a:rPr>
              <a:t>, </a:t>
            </a:r>
            <a:r>
              <a:rPr lang="en-US" sz="1600" i="1" smtClean="0">
                <a:solidFill>
                  <a:schemeClr val="tx1"/>
                </a:solidFill>
              </a:rPr>
              <a:t>being</a:t>
            </a:r>
            <a:r>
              <a:rPr lang="en-US" sz="1600" smtClean="0">
                <a:solidFill>
                  <a:schemeClr val="tx1"/>
                </a:solidFill>
              </a:rPr>
              <a:t>, </a:t>
            </a:r>
            <a:r>
              <a:rPr lang="en-US" sz="1600" i="1" smtClean="0">
                <a:solidFill>
                  <a:schemeClr val="tx1"/>
                </a:solidFill>
              </a:rPr>
              <a:t>been</a:t>
            </a:r>
            <a:r>
              <a:rPr lang="en-US" sz="1600" smtClean="0">
                <a:solidFill>
                  <a:schemeClr val="tx1"/>
                </a:solidFill>
              </a:rPr>
              <a:t> ) and used as an adjective (e.g., </a:t>
            </a:r>
            <a:r>
              <a:rPr lang="en-US" sz="1600" i="1" smtClean="0">
                <a:solidFill>
                  <a:schemeClr val="tx1"/>
                </a:solidFill>
              </a:rPr>
              <a:t>working woman</a:t>
            </a:r>
            <a:r>
              <a:rPr lang="en-US" sz="1600" smtClean="0">
                <a:solidFill>
                  <a:schemeClr val="tx1"/>
                </a:solidFill>
              </a:rPr>
              <a:t>, </a:t>
            </a:r>
            <a:r>
              <a:rPr lang="en-US" sz="1600" i="1" smtClean="0">
                <a:solidFill>
                  <a:schemeClr val="tx1"/>
                </a:solidFill>
              </a:rPr>
              <a:t>burned toast</a:t>
            </a:r>
            <a:r>
              <a:rPr lang="en-US" sz="1600" smtClean="0">
                <a:solidFill>
                  <a:schemeClr val="tx1"/>
                </a:solidFill>
              </a:rPr>
              <a:t> ) or a noun (e.g., </a:t>
            </a:r>
            <a:r>
              <a:rPr lang="en-US" sz="1600" i="1" smtClean="0">
                <a:solidFill>
                  <a:schemeClr val="tx1"/>
                </a:solidFill>
              </a:rPr>
              <a:t>good breeding</a:t>
            </a:r>
            <a:r>
              <a:rPr lang="en-US" sz="1600" smtClean="0">
                <a:solidFill>
                  <a:schemeClr val="tx1"/>
                </a:solidFill>
              </a:rPr>
              <a:t>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itle 1"/>
          <p:cNvSpPr>
            <a:spLocks noGrp="1"/>
          </p:cNvSpPr>
          <p:nvPr>
            <p:ph type="title"/>
          </p:nvPr>
        </p:nvSpPr>
        <p:spPr>
          <a:xfrm>
            <a:off x="1155700" y="973138"/>
            <a:ext cx="8824913" cy="708025"/>
          </a:xfrm>
        </p:spPr>
        <p:txBody>
          <a:bodyPr/>
          <a:lstStyle/>
          <a:p>
            <a:pPr eaLnBrk="1" hangingPunct="1"/>
            <a:r>
              <a:rPr lang="en-US" smtClean="0"/>
              <a:t>Parts of a Sentence</a:t>
            </a:r>
          </a:p>
        </p:txBody>
      </p:sp>
      <p:sp>
        <p:nvSpPr>
          <p:cNvPr id="25602" name="Content Placeholder 2"/>
          <p:cNvSpPr>
            <a:spLocks noGrp="1"/>
          </p:cNvSpPr>
          <p:nvPr>
            <p:ph idx="1"/>
          </p:nvPr>
        </p:nvSpPr>
        <p:spPr>
          <a:xfrm>
            <a:off x="1155700" y="2603500"/>
            <a:ext cx="8824913" cy="3416300"/>
          </a:xfrm>
        </p:spPr>
        <p:txBody>
          <a:bodyPr/>
          <a:lstStyle/>
          <a:p>
            <a:pPr eaLnBrk="1" hangingPunct="1"/>
            <a:r>
              <a:rPr lang="en-US" sz="2000" smtClean="0"/>
              <a:t>Subject Versus Object</a:t>
            </a:r>
          </a:p>
          <a:p>
            <a:pPr marL="37931725" lvl="1" indent="-37474525" eaLnBrk="1" hangingPunct="1">
              <a:buFont typeface="Wingdings 3" pitchFamily="-72" charset="2"/>
              <a:buNone/>
            </a:pPr>
            <a:r>
              <a:rPr lang="en-US" sz="1800" smtClean="0"/>
              <a:t>Subject = performs the action</a:t>
            </a:r>
          </a:p>
          <a:p>
            <a:pPr marL="37931725" lvl="1" indent="-37474525" eaLnBrk="1" hangingPunct="1">
              <a:buFont typeface="Wingdings 3" pitchFamily="-72" charset="2"/>
              <a:buNone/>
            </a:pPr>
            <a:r>
              <a:rPr lang="en-US" sz="1800" smtClean="0"/>
              <a:t>Object = receives the action; answers the question to what or to whom?</a:t>
            </a:r>
          </a:p>
          <a:p>
            <a:pPr eaLnBrk="1" hangingPunct="1">
              <a:buFont typeface="Wingdings 3" pitchFamily="-72" charset="2"/>
              <a:buNone/>
            </a:pPr>
            <a:r>
              <a:rPr lang="en-US" sz="2000" smtClean="0"/>
              <a:t>	</a:t>
            </a:r>
          </a:p>
          <a:p>
            <a:pPr eaLnBrk="1" hangingPunct="1">
              <a:buFont typeface="Wingdings 3" pitchFamily="-72" charset="2"/>
              <a:buNone/>
            </a:pPr>
            <a:r>
              <a:rPr lang="en-US" sz="2000" smtClean="0"/>
              <a:t>	Mike hit the baseball.</a:t>
            </a:r>
          </a:p>
          <a:p>
            <a:pPr eaLnBrk="1" hangingPunct="1">
              <a:buFont typeface="Wingdings 3" pitchFamily="-72" charset="2"/>
              <a:buNone/>
            </a:pPr>
            <a:r>
              <a:rPr lang="en-US" sz="2000" smtClean="0"/>
              <a:t>	</a:t>
            </a:r>
          </a:p>
          <a:p>
            <a:pPr eaLnBrk="1" hangingPunct="1">
              <a:buFont typeface="Wingdings 3" pitchFamily="-72" charset="2"/>
              <a:buNone/>
            </a:pPr>
            <a:r>
              <a:rPr lang="en-US" sz="2000" smtClean="0"/>
              <a:t>	The baseball was hit by Mike.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4"/>
          <p:cNvSpPr>
            <a:spLocks noGrp="1"/>
          </p:cNvSpPr>
          <p:nvPr>
            <p:ph type="title" idx="4294967295"/>
          </p:nvPr>
        </p:nvSpPr>
        <p:spPr/>
        <p:txBody>
          <a:bodyPr/>
          <a:lstStyle/>
          <a:p>
            <a:pPr eaLnBrk="1" hangingPunct="1"/>
            <a:r>
              <a:rPr lang="en-US"/>
              <a:t>Active and Passive Voice</a:t>
            </a:r>
          </a:p>
        </p:txBody>
      </p:sp>
      <p:sp>
        <p:nvSpPr>
          <p:cNvPr id="26626" name="Text Box 5"/>
          <p:cNvSpPr txBox="1">
            <a:spLocks noChangeArrowheads="1"/>
          </p:cNvSpPr>
          <p:nvPr/>
        </p:nvSpPr>
        <p:spPr bwMode="auto">
          <a:xfrm>
            <a:off x="1125538" y="2338388"/>
            <a:ext cx="10261600" cy="4079875"/>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sz="2000"/>
              <a:t> In a sentence using </a:t>
            </a:r>
            <a:r>
              <a:rPr lang="en-US" sz="2000">
                <a:solidFill>
                  <a:schemeClr val="accent1"/>
                </a:solidFill>
              </a:rPr>
              <a:t>active voice</a:t>
            </a:r>
            <a:r>
              <a:rPr lang="en-US" sz="2000"/>
              <a:t>, the subject of the sentence performs the action expressed in the verb.   </a:t>
            </a:r>
            <a:endParaRPr lang="en-US" sz="2000" i="1"/>
          </a:p>
          <a:p>
            <a:pPr>
              <a:lnSpc>
                <a:spcPct val="90000"/>
              </a:lnSpc>
              <a:spcBef>
                <a:spcPts val="700"/>
              </a:spcBef>
              <a:buClr>
                <a:schemeClr val="tx2"/>
              </a:buClr>
              <a:buSzPct val="95000"/>
              <a:buFont typeface="Wingdings" pitchFamily="-72" charset="2"/>
              <a:buChar char=""/>
            </a:pPr>
            <a:r>
              <a:rPr lang="en-US" sz="2000" i="1"/>
              <a:t> Subject &gt; Verb &gt; Object</a:t>
            </a:r>
          </a:p>
          <a:p>
            <a:pPr lvl="1">
              <a:lnSpc>
                <a:spcPct val="90000"/>
              </a:lnSpc>
              <a:spcBef>
                <a:spcPct val="20000"/>
              </a:spcBef>
              <a:buClr>
                <a:schemeClr val="accent2"/>
              </a:buClr>
              <a:buSzPct val="90000"/>
              <a:buFont typeface="Wingdings" pitchFamily="-72" charset="2"/>
              <a:buNone/>
            </a:pPr>
            <a:endParaRPr lang="en-US" sz="2000"/>
          </a:p>
          <a:p>
            <a:pPr lvl="1">
              <a:lnSpc>
                <a:spcPct val="90000"/>
              </a:lnSpc>
              <a:spcBef>
                <a:spcPct val="20000"/>
              </a:spcBef>
              <a:buClr>
                <a:schemeClr val="accent2"/>
              </a:buClr>
              <a:buSzPct val="90000"/>
              <a:buFont typeface="Wingdings" pitchFamily="-72" charset="2"/>
              <a:buNone/>
            </a:pPr>
            <a:r>
              <a:rPr lang="en-US" sz="2000"/>
              <a:t>1) The dog jumped onto the boy.</a:t>
            </a:r>
          </a:p>
          <a:p>
            <a:pPr lvl="2">
              <a:lnSpc>
                <a:spcPct val="90000"/>
              </a:lnSpc>
              <a:spcBef>
                <a:spcPct val="20000"/>
              </a:spcBef>
              <a:buClr>
                <a:schemeClr val="accent2"/>
              </a:buClr>
              <a:buFont typeface="Wingdings 2" pitchFamily="-72" charset="2"/>
              <a:buChar char=""/>
            </a:pPr>
            <a:r>
              <a:rPr lang="en-US" sz="2000" i="1"/>
              <a:t>The dog (</a:t>
            </a:r>
            <a:r>
              <a:rPr lang="en-US" sz="2000" i="1">
                <a:solidFill>
                  <a:schemeClr val="accent1"/>
                </a:solidFill>
              </a:rPr>
              <a:t>subject</a:t>
            </a:r>
            <a:r>
              <a:rPr lang="en-US" sz="2000" i="1"/>
              <a:t>) is doing the jumping (</a:t>
            </a:r>
            <a:r>
              <a:rPr lang="en-US" sz="2000" i="1">
                <a:solidFill>
                  <a:schemeClr val="accent1"/>
                </a:solidFill>
              </a:rPr>
              <a:t>verb</a:t>
            </a:r>
            <a:r>
              <a:rPr lang="en-US" sz="2000" i="1"/>
              <a:t>) onto the boy (</a:t>
            </a:r>
            <a:r>
              <a:rPr lang="en-US" sz="2000" i="1">
                <a:solidFill>
                  <a:schemeClr val="accent1"/>
                </a:solidFill>
              </a:rPr>
              <a:t>object</a:t>
            </a:r>
            <a:r>
              <a:rPr lang="en-US" sz="2000" i="1"/>
              <a:t>).</a:t>
            </a:r>
          </a:p>
          <a:p>
            <a:pPr lvl="2">
              <a:lnSpc>
                <a:spcPct val="90000"/>
              </a:lnSpc>
              <a:spcBef>
                <a:spcPct val="20000"/>
              </a:spcBef>
              <a:buClr>
                <a:schemeClr val="accent2"/>
              </a:buClr>
              <a:buFont typeface="Wingdings 2" pitchFamily="-72" charset="2"/>
              <a:buNone/>
            </a:pPr>
            <a:endParaRPr lang="en-US" sz="2000" i="1"/>
          </a:p>
          <a:p>
            <a:pPr lvl="1">
              <a:lnSpc>
                <a:spcPct val="90000"/>
              </a:lnSpc>
              <a:spcBef>
                <a:spcPct val="20000"/>
              </a:spcBef>
              <a:buClr>
                <a:schemeClr val="accent2"/>
              </a:buClr>
              <a:buSzPct val="90000"/>
              <a:buFont typeface="Wingdings" pitchFamily="-72" charset="2"/>
              <a:buNone/>
            </a:pPr>
            <a:r>
              <a:rPr lang="en-US" sz="2000"/>
              <a:t>2) Kristy will give a book report to the class.</a:t>
            </a:r>
          </a:p>
          <a:p>
            <a:pPr lvl="2">
              <a:lnSpc>
                <a:spcPct val="90000"/>
              </a:lnSpc>
              <a:spcBef>
                <a:spcPct val="20000"/>
              </a:spcBef>
              <a:buClr>
                <a:schemeClr val="accent2"/>
              </a:buClr>
              <a:buFont typeface="Wingdings 2" pitchFamily="-72" charset="2"/>
              <a:buChar char=""/>
            </a:pPr>
            <a:r>
              <a:rPr lang="en-US" sz="2000" i="1"/>
              <a:t>Kristy (</a:t>
            </a:r>
            <a:r>
              <a:rPr lang="en-US" sz="2000" i="1">
                <a:solidFill>
                  <a:schemeClr val="accent1"/>
                </a:solidFill>
              </a:rPr>
              <a:t>subject</a:t>
            </a:r>
            <a:r>
              <a:rPr lang="en-US" sz="2000" i="1"/>
              <a:t>) is doing the giving (</a:t>
            </a:r>
            <a:r>
              <a:rPr lang="en-US" sz="2000" i="1">
                <a:solidFill>
                  <a:schemeClr val="accent1"/>
                </a:solidFill>
              </a:rPr>
              <a:t>verb</a:t>
            </a:r>
            <a:r>
              <a:rPr lang="en-US" sz="2000" i="1"/>
              <a:t>) to the class (</a:t>
            </a:r>
            <a:r>
              <a:rPr lang="en-US" sz="2000" i="1">
                <a:solidFill>
                  <a:schemeClr val="accent1"/>
                </a:solidFill>
              </a:rPr>
              <a:t>object</a:t>
            </a:r>
            <a:r>
              <a:rPr lang="en-US" sz="2000" i="1"/>
              <a:t>).</a:t>
            </a:r>
          </a:p>
          <a:p>
            <a:pPr lvl="2">
              <a:lnSpc>
                <a:spcPct val="90000"/>
              </a:lnSpc>
              <a:spcBef>
                <a:spcPct val="20000"/>
              </a:spcBef>
              <a:buClr>
                <a:schemeClr val="accent2"/>
              </a:buClr>
              <a:buFont typeface="Wingdings 2" pitchFamily="-72" charset="2"/>
              <a:buNone/>
            </a:pPr>
            <a:endParaRPr lang="en-US" sz="2000" i="1"/>
          </a:p>
          <a:p>
            <a:pPr lvl="1">
              <a:lnSpc>
                <a:spcPct val="90000"/>
              </a:lnSpc>
              <a:spcBef>
                <a:spcPct val="20000"/>
              </a:spcBef>
              <a:buClr>
                <a:schemeClr val="accent2"/>
              </a:buClr>
              <a:buSzPct val="90000"/>
              <a:buFont typeface="Wingdings" pitchFamily="-72" charset="2"/>
              <a:buNone/>
            </a:pPr>
            <a:r>
              <a:rPr lang="en-US" sz="2000"/>
              <a:t>3) The computer ate my paper.</a:t>
            </a:r>
          </a:p>
          <a:p>
            <a:pPr lvl="2">
              <a:lnSpc>
                <a:spcPct val="90000"/>
              </a:lnSpc>
              <a:spcBef>
                <a:spcPct val="20000"/>
              </a:spcBef>
              <a:buClr>
                <a:schemeClr val="accent2"/>
              </a:buClr>
              <a:buFont typeface="Wingdings 2" pitchFamily="-72" charset="2"/>
              <a:buChar char=""/>
            </a:pPr>
            <a:r>
              <a:rPr lang="en-US" sz="2000" i="1"/>
              <a:t>The computer (</a:t>
            </a:r>
            <a:r>
              <a:rPr lang="en-US" sz="2000" i="1">
                <a:solidFill>
                  <a:schemeClr val="accent1"/>
                </a:solidFill>
              </a:rPr>
              <a:t>subject</a:t>
            </a:r>
            <a:r>
              <a:rPr lang="en-US" sz="2000" i="1"/>
              <a:t>) is doing the eating (</a:t>
            </a:r>
            <a:r>
              <a:rPr lang="en-US" sz="2000" i="1">
                <a:solidFill>
                  <a:schemeClr val="accent1"/>
                </a:solidFill>
              </a:rPr>
              <a:t>verb</a:t>
            </a:r>
            <a:r>
              <a:rPr lang="en-US" sz="2000" i="1"/>
              <a:t>)of the paper (</a:t>
            </a:r>
            <a:r>
              <a:rPr lang="en-US" sz="2000" i="1">
                <a:solidFill>
                  <a:schemeClr val="accent1"/>
                </a:solidFill>
              </a:rPr>
              <a:t>object</a:t>
            </a:r>
            <a:r>
              <a:rPr lang="en-US" sz="2000" i="1"/>
              <a:t>).</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2"/>
          <p:cNvSpPr>
            <a:spLocks noGrp="1"/>
          </p:cNvSpPr>
          <p:nvPr>
            <p:ph type="title" idx="4294967295"/>
          </p:nvPr>
        </p:nvSpPr>
        <p:spPr/>
        <p:txBody>
          <a:bodyPr/>
          <a:lstStyle/>
          <a:p>
            <a:pPr eaLnBrk="1" hangingPunct="1"/>
            <a:r>
              <a:rPr lang="en-US"/>
              <a:t>Active and Passive Voice</a:t>
            </a:r>
          </a:p>
        </p:txBody>
      </p:sp>
      <p:sp>
        <p:nvSpPr>
          <p:cNvPr id="27650" name="Text Box 3"/>
          <p:cNvSpPr txBox="1">
            <a:spLocks noChangeArrowheads="1"/>
          </p:cNvSpPr>
          <p:nvPr/>
        </p:nvSpPr>
        <p:spPr bwMode="auto">
          <a:xfrm>
            <a:off x="966788" y="2279650"/>
            <a:ext cx="10348912" cy="4359275"/>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sz="2000"/>
              <a:t> In a sentence using </a:t>
            </a:r>
            <a:r>
              <a:rPr lang="en-US" sz="2000">
                <a:solidFill>
                  <a:schemeClr val="accent1"/>
                </a:solidFill>
              </a:rPr>
              <a:t>passive voice</a:t>
            </a:r>
            <a:r>
              <a:rPr lang="en-US" sz="2000"/>
              <a:t>, the subject is acted upon; he or she receives the action expressed by the verb. The subject becomes the passive recipient of the action. </a:t>
            </a:r>
          </a:p>
          <a:p>
            <a:pPr>
              <a:spcBef>
                <a:spcPts val="700"/>
              </a:spcBef>
              <a:buClr>
                <a:schemeClr val="tx2"/>
              </a:buClr>
              <a:buSzPct val="95000"/>
              <a:buFont typeface="Wingdings" pitchFamily="-72" charset="2"/>
              <a:buChar char=""/>
            </a:pPr>
            <a:r>
              <a:rPr lang="en-US" sz="2000"/>
              <a:t> Object &gt; Verb &gt; “by” &gt; Subject</a:t>
            </a:r>
          </a:p>
          <a:p>
            <a:pPr>
              <a:spcBef>
                <a:spcPts val="700"/>
              </a:spcBef>
              <a:buClr>
                <a:schemeClr val="tx2"/>
              </a:buClr>
              <a:buSzPct val="95000"/>
              <a:buFont typeface="Wingdings" pitchFamily="-72" charset="2"/>
              <a:buNone/>
            </a:pPr>
            <a:endParaRPr lang="en-US" sz="2000"/>
          </a:p>
          <a:p>
            <a:pPr>
              <a:spcBef>
                <a:spcPts val="700"/>
              </a:spcBef>
              <a:buClr>
                <a:schemeClr val="tx2"/>
              </a:buClr>
              <a:buSzPct val="95000"/>
              <a:buFont typeface="Wingdings" pitchFamily="-72" charset="2"/>
              <a:buNone/>
            </a:pPr>
            <a:r>
              <a:rPr lang="en-US" sz="2000"/>
              <a:t>		1) A book report will be given by Kristy to the class.</a:t>
            </a:r>
          </a:p>
          <a:p>
            <a:pPr lvl="3">
              <a:spcBef>
                <a:spcPct val="20000"/>
              </a:spcBef>
              <a:buClr>
                <a:schemeClr val="accent2"/>
              </a:buClr>
              <a:buSzPct val="90000"/>
              <a:buFont typeface="Wingdings" pitchFamily="-72" charset="2"/>
              <a:buChar char=""/>
            </a:pPr>
            <a:r>
              <a:rPr lang="en-US" sz="2000" i="1"/>
              <a:t>Report (</a:t>
            </a:r>
            <a:r>
              <a:rPr lang="en-US" sz="2000" i="1">
                <a:solidFill>
                  <a:schemeClr val="accent1"/>
                </a:solidFill>
              </a:rPr>
              <a:t>object</a:t>
            </a:r>
            <a:r>
              <a:rPr lang="en-US" sz="2000" i="1"/>
              <a:t>) will be given (</a:t>
            </a:r>
            <a:r>
              <a:rPr lang="en-US" sz="2000" i="1">
                <a:solidFill>
                  <a:schemeClr val="accent1"/>
                </a:solidFill>
              </a:rPr>
              <a:t>verb</a:t>
            </a:r>
            <a:r>
              <a:rPr lang="en-US" sz="2000" i="1"/>
              <a:t>) by Kristy (</a:t>
            </a:r>
            <a:r>
              <a:rPr lang="en-US" sz="2000" i="1">
                <a:solidFill>
                  <a:schemeClr val="accent1"/>
                </a:solidFill>
              </a:rPr>
              <a:t>subject</a:t>
            </a:r>
            <a:r>
              <a:rPr lang="en-US" sz="2000" i="1"/>
              <a:t>).</a:t>
            </a:r>
          </a:p>
          <a:p>
            <a:pPr>
              <a:spcBef>
                <a:spcPts val="700"/>
              </a:spcBef>
              <a:buClr>
                <a:schemeClr val="tx2"/>
              </a:buClr>
              <a:buSzPct val="95000"/>
              <a:buFont typeface="Wingdings" pitchFamily="-72" charset="2"/>
              <a:buNone/>
            </a:pPr>
            <a:r>
              <a:rPr lang="en-US" sz="2000"/>
              <a:t> 	</a:t>
            </a:r>
          </a:p>
          <a:p>
            <a:pPr>
              <a:spcBef>
                <a:spcPts val="700"/>
              </a:spcBef>
              <a:buClr>
                <a:schemeClr val="tx2"/>
              </a:buClr>
              <a:buSzPct val="95000"/>
              <a:buFont typeface="Wingdings" pitchFamily="-72" charset="2"/>
              <a:buNone/>
            </a:pPr>
            <a:r>
              <a:rPr lang="en-US" sz="2000"/>
              <a:t>		2) My paper was eaten by the computer.	</a:t>
            </a:r>
          </a:p>
          <a:p>
            <a:pPr lvl="3">
              <a:spcBef>
                <a:spcPct val="20000"/>
              </a:spcBef>
              <a:buClr>
                <a:schemeClr val="accent2"/>
              </a:buClr>
              <a:buSzPct val="90000"/>
              <a:buFont typeface="Wingdings" pitchFamily="-72" charset="2"/>
              <a:buChar char=""/>
            </a:pPr>
            <a:r>
              <a:rPr lang="en-US" sz="2000" i="1"/>
              <a:t>Paper (</a:t>
            </a:r>
            <a:r>
              <a:rPr lang="en-US" sz="2000" i="1">
                <a:solidFill>
                  <a:schemeClr val="accent1"/>
                </a:solidFill>
              </a:rPr>
              <a:t>object</a:t>
            </a:r>
            <a:r>
              <a:rPr lang="en-US" sz="2000" i="1"/>
              <a:t>) was being eaten (</a:t>
            </a:r>
            <a:r>
              <a:rPr lang="en-US" sz="2000" i="1">
                <a:solidFill>
                  <a:schemeClr val="accent1"/>
                </a:solidFill>
              </a:rPr>
              <a:t>verb</a:t>
            </a:r>
            <a:r>
              <a:rPr lang="en-US" sz="2000" i="1"/>
              <a:t>) by the computer (</a:t>
            </a:r>
            <a:r>
              <a:rPr lang="en-US" sz="2000" i="1">
                <a:solidFill>
                  <a:schemeClr val="accent1"/>
                </a:solidFill>
              </a:rPr>
              <a:t>subject</a:t>
            </a:r>
            <a:r>
              <a:rPr lang="en-US" sz="2000" i="1"/>
              <a:t>).</a:t>
            </a:r>
            <a:endParaRPr lang="en-US" sz="2600" b="1" i="1">
              <a:latin typeface="Corbel" pitchFamily="-72" charset="0"/>
            </a:endParaRPr>
          </a:p>
          <a:p>
            <a:pPr>
              <a:spcBef>
                <a:spcPts val="700"/>
              </a:spcBef>
              <a:buClr>
                <a:schemeClr val="tx2"/>
              </a:buClr>
              <a:buSzPct val="95000"/>
              <a:buFont typeface="Wingdings" pitchFamily="-72" charset="2"/>
              <a:buChar char=""/>
            </a:pPr>
            <a:endParaRPr lang="en-US" sz="3000">
              <a:latin typeface="Corbel" pitchFamily="-72" charset="0"/>
            </a:endParaRPr>
          </a:p>
          <a:p>
            <a:pPr>
              <a:spcBef>
                <a:spcPct val="50000"/>
              </a:spcBef>
              <a:buFontTx/>
              <a:buChar char="•"/>
            </a:pPr>
            <a:endParaRPr lang="en-US" sz="1800"/>
          </a:p>
        </p:txBody>
      </p:sp>
      <p:sp>
        <p:nvSpPr>
          <p:cNvPr id="27651" name="Text Box 5"/>
          <p:cNvSpPr txBox="1">
            <a:spLocks noChangeArrowheads="1"/>
          </p:cNvSpPr>
          <p:nvPr/>
        </p:nvSpPr>
        <p:spPr bwMode="auto">
          <a:xfrm>
            <a:off x="8464550" y="3951288"/>
            <a:ext cx="3360738" cy="366712"/>
          </a:xfrm>
          <a:prstGeom prst="rect">
            <a:avLst/>
          </a:prstGeom>
          <a:noFill/>
          <a:ln w="9525">
            <a:noFill/>
            <a:miter lim="800000"/>
            <a:headEnd/>
            <a:tailEnd/>
          </a:ln>
        </p:spPr>
        <p:txBody>
          <a:bodyPr>
            <a:prstTxWarp prst="textNoShape">
              <a:avLst/>
            </a:prstTxWarp>
            <a:spAutoFit/>
          </a:bodyPr>
          <a:lstStyle/>
          <a:p>
            <a:endParaRPr lang="en-US"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2"/>
          <p:cNvSpPr>
            <a:spLocks noGrp="1"/>
          </p:cNvSpPr>
          <p:nvPr>
            <p:ph type="title" idx="4294967295"/>
          </p:nvPr>
        </p:nvSpPr>
        <p:spPr/>
        <p:txBody>
          <a:bodyPr/>
          <a:lstStyle/>
          <a:p>
            <a:pPr eaLnBrk="1" hangingPunct="1"/>
            <a:r>
              <a:rPr lang="en-US"/>
              <a:t>Questions on Passive and Active Voice</a:t>
            </a:r>
          </a:p>
        </p:txBody>
      </p:sp>
      <p:sp>
        <p:nvSpPr>
          <p:cNvPr id="28674" name="Text Box 3"/>
          <p:cNvSpPr txBox="1">
            <a:spLocks noChangeArrowheads="1"/>
          </p:cNvSpPr>
          <p:nvPr/>
        </p:nvSpPr>
        <p:spPr bwMode="auto">
          <a:xfrm>
            <a:off x="1154113" y="2497138"/>
            <a:ext cx="9294812" cy="3530600"/>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1A1A1A"/>
                </a:solidFill>
                <a:latin typeface="Tahoma" pitchFamily="-72" charset="0"/>
              </a:rPr>
              <a:t>Key Note:</a:t>
            </a:r>
            <a:r>
              <a:rPr lang="en-US" sz="1800">
                <a:solidFill>
                  <a:srgbClr val="1A1A1A"/>
                </a:solidFill>
                <a:latin typeface="Tahoma" pitchFamily="-72" charset="0"/>
              </a:rPr>
              <a:t> The SAT does </a:t>
            </a:r>
            <a:r>
              <a:rPr lang="en-US" sz="1800">
                <a:solidFill>
                  <a:schemeClr val="accent1"/>
                </a:solidFill>
                <a:latin typeface="Tahoma" pitchFamily="-72" charset="0"/>
              </a:rPr>
              <a:t>not </a:t>
            </a:r>
            <a:r>
              <a:rPr lang="en-US" sz="1800">
                <a:solidFill>
                  <a:srgbClr val="1A1A1A"/>
                </a:solidFill>
                <a:latin typeface="Tahoma" pitchFamily="-72" charset="0"/>
              </a:rPr>
              <a:t>like Passive Voice. It wants you to change it to Active Voice. Passive voice is usually only tested in Improve the Sentence questions. </a:t>
            </a:r>
          </a:p>
          <a:p>
            <a:pPr>
              <a:spcBef>
                <a:spcPct val="50000"/>
              </a:spcBef>
            </a:pPr>
            <a:r>
              <a:rPr lang="en-US" sz="1800">
                <a:solidFill>
                  <a:srgbClr val="1A1A1A"/>
                </a:solidFill>
                <a:latin typeface="Tahoma" pitchFamily="-72" charset="0"/>
              </a:rPr>
              <a:t>Example:</a:t>
            </a:r>
          </a:p>
          <a:p>
            <a:pPr>
              <a:spcBef>
                <a:spcPct val="50000"/>
              </a:spcBef>
            </a:pPr>
            <a:r>
              <a:rPr lang="en-US" sz="1800">
                <a:solidFill>
                  <a:srgbClr val="1A1A1A"/>
                </a:solidFill>
                <a:latin typeface="Tahoma" pitchFamily="-72" charset="0"/>
              </a:rPr>
              <a:t>1.</a:t>
            </a:r>
            <a:r>
              <a:rPr lang="en-US" sz="1800" u="sng">
                <a:solidFill>
                  <a:srgbClr val="1A1A1A"/>
                </a:solidFill>
                <a:latin typeface="Tahoma" pitchFamily="-72" charset="0"/>
              </a:rPr>
              <a:t>The letter is written by Sir Andrew and Sir Toby</a:t>
            </a:r>
            <a:r>
              <a:rPr lang="en-US" sz="1800">
                <a:solidFill>
                  <a:srgbClr val="1A1A1A"/>
                </a:solidFill>
                <a:latin typeface="Tahoma" pitchFamily="-72" charset="0"/>
              </a:rPr>
              <a:t> as a trick to make a fool of Malvin.</a:t>
            </a:r>
          </a:p>
          <a:p>
            <a:pPr>
              <a:spcBef>
                <a:spcPct val="50000"/>
              </a:spcBef>
            </a:pPr>
            <a:r>
              <a:rPr lang="en-US" sz="1800">
                <a:solidFill>
                  <a:srgbClr val="1A1A1A"/>
                </a:solidFill>
                <a:latin typeface="Tahoma" pitchFamily="-72" charset="0"/>
              </a:rPr>
              <a:t>(A) The letter is written by Sir Andrew and Sir Toby </a:t>
            </a:r>
          </a:p>
          <a:p>
            <a:pPr>
              <a:spcBef>
                <a:spcPct val="50000"/>
              </a:spcBef>
            </a:pPr>
            <a:r>
              <a:rPr lang="en-US" sz="1800">
                <a:solidFill>
                  <a:srgbClr val="1A1A1A"/>
                </a:solidFill>
                <a:latin typeface="Tahoma" pitchFamily="-72" charset="0"/>
              </a:rPr>
              <a:t>(B)  Sir Andrew and Sir Toby write the letter</a:t>
            </a:r>
          </a:p>
          <a:p>
            <a:pPr>
              <a:spcBef>
                <a:spcPct val="50000"/>
              </a:spcBef>
            </a:pPr>
            <a:r>
              <a:rPr lang="en-US" sz="1800">
                <a:solidFill>
                  <a:srgbClr val="1A1A1A"/>
                </a:solidFill>
                <a:latin typeface="Tahoma" pitchFamily="-72" charset="0"/>
              </a:rPr>
              <a:t>(C)  The letter, which is written by Sir Andrew and Sir Toby, </a:t>
            </a:r>
          </a:p>
          <a:p>
            <a:pPr>
              <a:spcBef>
                <a:spcPct val="50000"/>
              </a:spcBef>
            </a:pPr>
            <a:r>
              <a:rPr lang="en-US" sz="1800">
                <a:solidFill>
                  <a:srgbClr val="1A1A1A"/>
                </a:solidFill>
                <a:latin typeface="Tahoma" pitchFamily="-72" charset="0"/>
              </a:rPr>
              <a:t>(D)  The letter having been written by Sir Andrew and Sir Toby </a:t>
            </a:r>
          </a:p>
          <a:p>
            <a:pPr>
              <a:spcBef>
                <a:spcPct val="50000"/>
              </a:spcBef>
            </a:pPr>
            <a:r>
              <a:rPr lang="en-US" sz="1800">
                <a:solidFill>
                  <a:srgbClr val="1A1A1A"/>
                </a:solidFill>
                <a:latin typeface="Tahoma" pitchFamily="-72" charset="0"/>
              </a:rPr>
              <a:t>(E)  Sir Andrew and Sir Toby are the authors of the letter used</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a="http://schemas.openxmlformats.org/drawingml/2006/main"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307</TotalTime>
  <Words>935</Words>
  <Application>Microsoft Office PowerPoint</Application>
  <PresentationFormat>Custom</PresentationFormat>
  <Paragraphs>88</Paragraphs>
  <Slides>13</Slides>
  <Notes>0</Notes>
  <HiddenSlides>0</HiddenSlides>
  <MMClips>0</MMClips>
  <ScaleCrop>false</ScaleCrop>
  <HeadingPairs>
    <vt:vector size="6" baseType="variant">
      <vt:variant>
        <vt:lpstr>Fonts Used</vt:lpstr>
      </vt:variant>
      <vt:variant>
        <vt:i4>11</vt:i4>
      </vt:variant>
      <vt:variant>
        <vt:lpstr>Design Template</vt:lpstr>
      </vt:variant>
      <vt:variant>
        <vt:i4>1</vt:i4>
      </vt:variant>
      <vt:variant>
        <vt:lpstr>Slide Titles</vt:lpstr>
      </vt:variant>
      <vt:variant>
        <vt:i4>13</vt:i4>
      </vt:variant>
    </vt:vector>
  </HeadingPairs>
  <TitlesOfParts>
    <vt:vector size="25" baseType="lpstr">
      <vt:lpstr>Arial</vt:lpstr>
      <vt:lpstr>ＭＳ Ｐゴシック</vt:lpstr>
      <vt:lpstr>Century Gothic</vt:lpstr>
      <vt:lpstr>Wingdings 3</vt:lpstr>
      <vt:lpstr>Calibri</vt:lpstr>
      <vt:lpstr>Wingdings</vt:lpstr>
      <vt:lpstr>Wingdings 2</vt:lpstr>
      <vt:lpstr>Corbel</vt:lpstr>
      <vt:lpstr>Tahoma</vt:lpstr>
      <vt:lpstr>Lucida Grande</vt:lpstr>
      <vt:lpstr>Verdana</vt:lpstr>
      <vt:lpstr>Ion Boardroom</vt:lpstr>
      <vt:lpstr>SAT GRAMMAR</vt:lpstr>
      <vt:lpstr>Types of Questions</vt:lpstr>
      <vt:lpstr>Skills and Strategy</vt:lpstr>
      <vt:lpstr>PowerPoint Presentation</vt:lpstr>
      <vt:lpstr>Parts of Speech</vt:lpstr>
      <vt:lpstr>Parts of a Sentence</vt:lpstr>
      <vt:lpstr>Active and Passive Voice</vt:lpstr>
      <vt:lpstr>Active and Passive Voice</vt:lpstr>
      <vt:lpstr>Questions on Passive and Active Voice</vt:lpstr>
      <vt:lpstr>Dangling Modifiers </vt:lpstr>
      <vt:lpstr>Subject-Verb Agreement</vt:lpstr>
      <vt:lpstr>Parallelism</vt:lpstr>
      <vt:lpstr>However and Whereas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SAT GRAMMAR</dc:title>
  <dc:creator>Jonathan Eisen</dc:creator>
  <cp:lastModifiedBy>Cynthia Konell</cp:lastModifiedBy>
  <cp:revision>16</cp:revision>
  <dcterms:created xsi:type="dcterms:W3CDTF">2014-07-07T13:46:49Z</dcterms:created>
  <dcterms:modified xsi:type="dcterms:W3CDTF">2014-07-09T14:22:03Z</dcterms:modified>
</cp:coreProperties>
</file>